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55"/>
  </p:notesMasterIdLst>
  <p:sldIdLst>
    <p:sldId id="256" r:id="rId3"/>
    <p:sldId id="261" r:id="rId4"/>
    <p:sldId id="262" r:id="rId5"/>
    <p:sldId id="257" r:id="rId6"/>
    <p:sldId id="258" r:id="rId7"/>
    <p:sldId id="259" r:id="rId8"/>
    <p:sldId id="260"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Lst>
  <p:sldSz cx="9144000" cy="5143500" type="screen16x9"/>
  <p:notesSz cx="6858000" cy="9144000"/>
  <p:embeddedFontLst>
    <p:embeddedFont>
      <p:font typeface="Amatic SC" panose="00000500000000000000" pitchFamily="2" charset="-79"/>
      <p:regular r:id="rId56"/>
      <p:bold r:id="rId57"/>
    </p:embeddedFont>
    <p:embeddedFont>
      <p:font typeface="Anaheim" panose="020B0604020202020204" charset="0"/>
      <p:regular r:id="rId58"/>
      <p:bold r:id="rId59"/>
    </p:embeddedFont>
    <p:embeddedFont>
      <p:font typeface="Antic" panose="020B0604020202020204" charset="0"/>
      <p:regular r:id="rId60"/>
    </p:embeddedFont>
    <p:embeddedFont>
      <p:font typeface="Archivo Black" panose="020B0604020202020204" charset="0"/>
      <p:regular r:id="rId61"/>
    </p:embeddedFont>
    <p:embeddedFont>
      <p:font typeface="Barlow" panose="00000500000000000000" pitchFamily="2" charset="0"/>
      <p:regular r:id="rId62"/>
      <p:bold r:id="rId63"/>
      <p:italic r:id="rId64"/>
      <p:boldItalic r:id="rId65"/>
    </p:embeddedFont>
    <p:embeddedFont>
      <p:font typeface="Barlow Medium" panose="00000600000000000000" pitchFamily="2" charset="0"/>
      <p:regular r:id="rId66"/>
      <p:bold r:id="rId67"/>
      <p:italic r:id="rId68"/>
      <p:boldItalic r:id="rId69"/>
    </p:embeddedFont>
    <p:embeddedFont>
      <p:font typeface="Baskervville" panose="020B0604020202020204" charset="0"/>
      <p:regular r:id="rId70"/>
      <p:italic r:id="rId71"/>
    </p:embeddedFont>
    <p:embeddedFont>
      <p:font typeface="Bebas Neue" panose="020B0606020202050201" pitchFamily="34" charset="0"/>
      <p:regular r:id="rId72"/>
    </p:embeddedFont>
    <p:embeddedFont>
      <p:font typeface="Fira Sans Extra Condensed Medium" panose="020B0604020202020204" charset="0"/>
      <p:regular r:id="rId73"/>
      <p:bold r:id="rId74"/>
      <p:italic r:id="rId75"/>
      <p:boldItalic r:id="rId76"/>
    </p:embeddedFont>
    <p:embeddedFont>
      <p:font typeface="Nunito Light" pitchFamily="2" charset="0"/>
      <p:regular r:id="rId77"/>
      <p:italic r:id="rId78"/>
    </p:embeddedFont>
    <p:embeddedFont>
      <p:font typeface="Proxima Nova" panose="020B0604020202020204" charset="0"/>
      <p:regular r:id="rId79"/>
      <p:bold r:id="rId80"/>
      <p:italic r:id="rId81"/>
      <p:boldItalic r:id="rId82"/>
    </p:embeddedFont>
    <p:embeddedFont>
      <p:font typeface="Proxima Nova Semibold" panose="020B0604020202020204" charset="0"/>
      <p:regular r:id="rId83"/>
      <p:bold r:id="rId84"/>
      <p:boldItalic r:id="rId85"/>
    </p:embeddedFont>
    <p:embeddedFont>
      <p:font typeface="PT Sans" panose="020B0503020203020204" pitchFamily="34" charset="0"/>
      <p:regular r:id="rId86"/>
      <p:bold r:id="rId87"/>
      <p:italic r:id="rId88"/>
      <p:boldItalic r:id="rId89"/>
    </p:embeddedFont>
    <p:embeddedFont>
      <p:font typeface="Roboto Medium" panose="02000000000000000000" pitchFamily="2" charset="0"/>
      <p:regular r:id="rId90"/>
      <p:bold r:id="rId91"/>
      <p:italic r:id="rId92"/>
      <p:boldItalic r:id="rId93"/>
    </p:embeddedFont>
    <p:embeddedFont>
      <p:font typeface="Titillium Web Black" panose="00000A00000000000000" pitchFamily="2" charset="0"/>
      <p:bold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7A009A-3F8C-4F84-8700-6069067AD273}">
  <a:tblStyle styleId="{4D7A009A-3F8C-4F84-8700-6069067AD2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65" autoAdjust="0"/>
  </p:normalViewPr>
  <p:slideViewPr>
    <p:cSldViewPr snapToGrid="0">
      <p:cViewPr varScale="1">
        <p:scale>
          <a:sx n="93" d="100"/>
          <a:sy n="93" d="100"/>
        </p:scale>
        <p:origin x="44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font" Target="fonts/font21.fntdata"/><Relationship Id="rId84" Type="http://schemas.openxmlformats.org/officeDocument/2006/relationships/font" Target="fonts/font29.fntdata"/><Relationship Id="rId89" Type="http://schemas.openxmlformats.org/officeDocument/2006/relationships/font" Target="fonts/font34.fntdata"/><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6.fntdata"/><Relationship Id="rId92" Type="http://schemas.openxmlformats.org/officeDocument/2006/relationships/font" Target="fonts/font3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font" Target="fonts/font24.fntdata"/><Relationship Id="rId87" Type="http://schemas.openxmlformats.org/officeDocument/2006/relationships/font" Target="fonts/font32.fntdata"/><Relationship Id="rId5" Type="http://schemas.openxmlformats.org/officeDocument/2006/relationships/slide" Target="slides/slide3.xml"/><Relationship Id="rId61" Type="http://schemas.openxmlformats.org/officeDocument/2006/relationships/font" Target="fonts/font6.fntdata"/><Relationship Id="rId82" Type="http://schemas.openxmlformats.org/officeDocument/2006/relationships/font" Target="fonts/font27.fntdata"/><Relationship Id="rId90" Type="http://schemas.openxmlformats.org/officeDocument/2006/relationships/font" Target="fonts/font35.fntdata"/><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93" Type="http://schemas.openxmlformats.org/officeDocument/2006/relationships/font" Target="fonts/font38.fntdata"/><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font" Target="fonts/font3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753c1e3c24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753c1e3c24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753c1e3c24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753c1e3c24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753c1e3c24_0_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753c1e3c24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753c1e3c24_0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753c1e3c24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753c1e3c24_0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753c1e3c24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d5260bdd8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753c1e3c24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753c1e3c2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753c1e3c24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753c1e3c24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753c1e3c24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753c1e3c24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753c1e3c24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753c1e3c2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753c1e3c2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753c1e3c2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753c1e3c24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753c1e3c24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753c1e3c24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753c1e3c24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753c1e3c24_0_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753c1e3c24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753c1e3c24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753c1e3c24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753c1e3c24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753c1e3c24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6f9e0533b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6f9e0533b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753c1e3c24_0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753c1e3c24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6f9e0533b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6f9e0533b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7801c70f75_0_8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7801c70f75_0_8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6f9e0533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6f9e0533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b="0" i="0" dirty="0">
                <a:solidFill>
                  <a:srgbClr val="E5E1DC"/>
                </a:solidFill>
                <a:effectLst/>
                <a:latin typeface="Google Sans"/>
              </a:rPr>
              <a:t>A powerful technique for generating high-quality synthetic data using Wasserstein Generative Adversarial Networks with Gradient Penalty</a:t>
            </a:r>
            <a:r>
              <a:rPr lang="en-US" b="0" i="0" dirty="0">
                <a:solidFill>
                  <a:srgbClr val="C4BFB6"/>
                </a:solidFill>
                <a:effectLst/>
                <a:latin typeface="Google Sans"/>
              </a:rPr>
              <a:t>.</a:t>
            </a:r>
          </a:p>
          <a:p>
            <a:pPr marL="228600" lvl="0" indent="-228600" algn="l" rtl="0">
              <a:spcBef>
                <a:spcPts val="0"/>
              </a:spcBef>
              <a:spcAft>
                <a:spcPts val="0"/>
              </a:spcAft>
              <a:buAutoNum type="arabicPeriod"/>
            </a:pPr>
            <a:r>
              <a:rPr lang="en-US" b="0" i="0" dirty="0">
                <a:solidFill>
                  <a:srgbClr val="D9D4CD"/>
                </a:solidFill>
                <a:effectLst/>
                <a:latin typeface="Google Sans"/>
              </a:rPr>
              <a:t>An ablation study aims to determine the contribution of a component to an AI system by removing the component, and then analyzing the resultant performance of the system.</a:t>
            </a:r>
          </a:p>
          <a:p>
            <a:pPr marL="228600" lvl="0" indent="-228600" algn="l" rtl="0">
              <a:spcBef>
                <a:spcPts val="0"/>
              </a:spcBef>
              <a:spcAft>
                <a:spcPts val="0"/>
              </a:spcAft>
              <a:buAutoNum type="arabicPeriod"/>
            </a:pPr>
            <a:r>
              <a:rPr lang="en-US" dirty="0" err="1"/>
              <a:t>Fr´echet</a:t>
            </a:r>
            <a:r>
              <a:rPr lang="en-US" dirty="0"/>
              <a:t> Inception Distance (FID) [13], which measures the distance between the statistics of real and synthesized data on feature space.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17801c70f75_0_8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17801c70f75_0_8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17801c70f75_0_9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17801c70f75_0_9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9"/>
        <p:cNvGrpSpPr/>
        <p:nvPr/>
      </p:nvGrpSpPr>
      <p:grpSpPr>
        <a:xfrm>
          <a:off x="0" y="0"/>
          <a:ext cx="0" cy="0"/>
          <a:chOff x="0" y="0"/>
          <a:chExt cx="0" cy="0"/>
        </a:xfrm>
      </p:grpSpPr>
      <p:sp>
        <p:nvSpPr>
          <p:cNvPr id="3720" name="Google Shape;3720;g17801c70f75_0_11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1" name="Google Shape;3721;g17801c70f75_0_1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8"/>
        <p:cNvGrpSpPr/>
        <p:nvPr/>
      </p:nvGrpSpPr>
      <p:grpSpPr>
        <a:xfrm>
          <a:off x="0" y="0"/>
          <a:ext cx="0" cy="0"/>
          <a:chOff x="0" y="0"/>
          <a:chExt cx="0" cy="0"/>
        </a:xfrm>
      </p:grpSpPr>
      <p:sp>
        <p:nvSpPr>
          <p:cNvPr id="4139" name="Google Shape;4139;g17801c70f75_0_11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0" name="Google Shape;4140;g17801c70f75_0_1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8"/>
        <p:cNvGrpSpPr/>
        <p:nvPr/>
      </p:nvGrpSpPr>
      <p:grpSpPr>
        <a:xfrm>
          <a:off x="0" y="0"/>
          <a:ext cx="0" cy="0"/>
          <a:chOff x="0" y="0"/>
          <a:chExt cx="0" cy="0"/>
        </a:xfrm>
      </p:grpSpPr>
      <p:sp>
        <p:nvSpPr>
          <p:cNvPr id="4309" name="Google Shape;4309;g17801c70f75_0_11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0" name="Google Shape;4310;g17801c70f75_0_1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3"/>
        <p:cNvGrpSpPr/>
        <p:nvPr/>
      </p:nvGrpSpPr>
      <p:grpSpPr>
        <a:xfrm>
          <a:off x="0" y="0"/>
          <a:ext cx="0" cy="0"/>
          <a:chOff x="0" y="0"/>
          <a:chExt cx="0" cy="0"/>
        </a:xfrm>
      </p:grpSpPr>
      <p:sp>
        <p:nvSpPr>
          <p:cNvPr id="4714" name="Google Shape;4714;g17801c70f75_0_12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5" name="Google Shape;4715;g17801c70f75_0_12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3"/>
        <p:cNvGrpSpPr/>
        <p:nvPr/>
      </p:nvGrpSpPr>
      <p:grpSpPr>
        <a:xfrm>
          <a:off x="0" y="0"/>
          <a:ext cx="0" cy="0"/>
          <a:chOff x="0" y="0"/>
          <a:chExt cx="0" cy="0"/>
        </a:xfrm>
      </p:grpSpPr>
      <p:sp>
        <p:nvSpPr>
          <p:cNvPr id="5094" name="Google Shape;5094;g17801c70f75_0_12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5" name="Google Shape;5095;g17801c70f75_0_1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7"/>
        <p:cNvGrpSpPr/>
        <p:nvPr/>
      </p:nvGrpSpPr>
      <p:grpSpPr>
        <a:xfrm>
          <a:off x="0" y="0"/>
          <a:ext cx="0" cy="0"/>
          <a:chOff x="0" y="0"/>
          <a:chExt cx="0" cy="0"/>
        </a:xfrm>
      </p:grpSpPr>
      <p:sp>
        <p:nvSpPr>
          <p:cNvPr id="5508" name="Google Shape;5508;g17801c70f75_0_130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9" name="Google Shape;5509;g17801c70f75_0_13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8"/>
        <p:cNvGrpSpPr/>
        <p:nvPr/>
      </p:nvGrpSpPr>
      <p:grpSpPr>
        <a:xfrm>
          <a:off x="0" y="0"/>
          <a:ext cx="0" cy="0"/>
          <a:chOff x="0" y="0"/>
          <a:chExt cx="0" cy="0"/>
        </a:xfrm>
      </p:grpSpPr>
      <p:sp>
        <p:nvSpPr>
          <p:cNvPr id="5869" name="Google Shape;5869;g17801c70f75_0_13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0" name="Google Shape;5870;g17801c70f75_0_1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8"/>
        <p:cNvGrpSpPr/>
        <p:nvPr/>
      </p:nvGrpSpPr>
      <p:grpSpPr>
        <a:xfrm>
          <a:off x="0" y="0"/>
          <a:ext cx="0" cy="0"/>
          <a:chOff x="0" y="0"/>
          <a:chExt cx="0" cy="0"/>
        </a:xfrm>
      </p:grpSpPr>
      <p:sp>
        <p:nvSpPr>
          <p:cNvPr id="6379" name="Google Shape;6379;g17801c70f75_0_13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0" name="Google Shape;6380;g17801c70f75_0_1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8"/>
        <p:cNvGrpSpPr/>
        <p:nvPr/>
      </p:nvGrpSpPr>
      <p:grpSpPr>
        <a:xfrm>
          <a:off x="0" y="0"/>
          <a:ext cx="0" cy="0"/>
          <a:chOff x="0" y="0"/>
          <a:chExt cx="0" cy="0"/>
        </a:xfrm>
      </p:grpSpPr>
      <p:sp>
        <p:nvSpPr>
          <p:cNvPr id="6999" name="Google Shape;6999;g17801c70f75_0_14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0" name="Google Shape;7000;g17801c70f75_0_14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2"/>
        <p:cNvGrpSpPr/>
        <p:nvPr/>
      </p:nvGrpSpPr>
      <p:grpSpPr>
        <a:xfrm>
          <a:off x="0" y="0"/>
          <a:ext cx="0" cy="0"/>
          <a:chOff x="0" y="0"/>
          <a:chExt cx="0" cy="0"/>
        </a:xfrm>
      </p:grpSpPr>
      <p:sp>
        <p:nvSpPr>
          <p:cNvPr id="7593" name="Google Shape;7593;g17801c70f75_0_15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4" name="Google Shape;7594;g17801c70f75_0_15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3"/>
        <p:cNvGrpSpPr/>
        <p:nvPr/>
      </p:nvGrpSpPr>
      <p:grpSpPr>
        <a:xfrm>
          <a:off x="0" y="0"/>
          <a:ext cx="0" cy="0"/>
          <a:chOff x="0" y="0"/>
          <a:chExt cx="0" cy="0"/>
        </a:xfrm>
      </p:grpSpPr>
      <p:sp>
        <p:nvSpPr>
          <p:cNvPr id="7914" name="Google Shape;7914;g17801c70f75_0_15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5" name="Google Shape;7915;g17801c70f75_0_15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0" name="Google Shape;10;p2"/>
          <p:cNvSpPr/>
          <p:nvPr/>
        </p:nvSpPr>
        <p:spPr>
          <a:xfrm>
            <a:off x="4718350" y="10034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266375" y="1149783"/>
            <a:ext cx="5940900" cy="2239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4513575" y="3698400"/>
            <a:ext cx="3958200" cy="475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pic>
        <p:nvPicPr>
          <p:cNvPr id="53" name="Google Shape;53;p11"/>
          <p:cNvPicPr preferRelativeResize="0"/>
          <p:nvPr/>
        </p:nvPicPr>
        <p:blipFill rotWithShape="1">
          <a:blip r:embed="rId2">
            <a:alphaModFix amt="95000"/>
          </a:blip>
          <a:srcRect/>
          <a:stretch/>
        </p:blipFill>
        <p:spPr>
          <a:xfrm flipH="1">
            <a:off x="0" y="0"/>
            <a:ext cx="9144000" cy="5143500"/>
          </a:xfrm>
          <a:prstGeom prst="rect">
            <a:avLst/>
          </a:prstGeom>
          <a:noFill/>
          <a:ln>
            <a:noFill/>
          </a:ln>
        </p:spPr>
      </p:pic>
      <p:sp>
        <p:nvSpPr>
          <p:cNvPr id="54" name="Google Shape;54;p11"/>
          <p:cNvSpPr/>
          <p:nvPr/>
        </p:nvSpPr>
        <p:spPr>
          <a:xfrm>
            <a:off x="5456800"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txBox="1">
            <a:spLocks noGrp="1"/>
          </p:cNvSpPr>
          <p:nvPr>
            <p:ph type="title" hasCustomPrompt="1"/>
          </p:nvPr>
        </p:nvSpPr>
        <p:spPr>
          <a:xfrm>
            <a:off x="1009550" y="1118250"/>
            <a:ext cx="4487400" cy="1939800"/>
          </a:xfrm>
          <a:prstGeom prst="rect">
            <a:avLst/>
          </a:prstGeom>
          <a:noFill/>
        </p:spPr>
        <p:txBody>
          <a:bodyPr spcFirstLastPara="1" wrap="square" lIns="91425" tIns="91425" rIns="91425" bIns="91425" anchor="ctr" anchorCtr="0">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subTitle" idx="1"/>
          </p:nvPr>
        </p:nvSpPr>
        <p:spPr>
          <a:xfrm>
            <a:off x="1009550" y="3184925"/>
            <a:ext cx="4487400" cy="84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57" name="Google Shape;57;p11"/>
          <p:cNvSpPr/>
          <p:nvPr/>
        </p:nvSpPr>
        <p:spPr>
          <a:xfrm>
            <a:off x="-298425" y="-2034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pic>
        <p:nvPicPr>
          <p:cNvPr id="60" name="Google Shape;60;p13"/>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61" name="Google Shape;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13"/>
          <p:cNvSpPr txBox="1">
            <a:spLocks noGrp="1"/>
          </p:cNvSpPr>
          <p:nvPr>
            <p:ph type="subTitle" idx="1"/>
          </p:nvPr>
        </p:nvSpPr>
        <p:spPr>
          <a:xfrm>
            <a:off x="720000" y="2119424"/>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 name="Google Shape;63;p13"/>
          <p:cNvSpPr txBox="1">
            <a:spLocks noGrp="1"/>
          </p:cNvSpPr>
          <p:nvPr>
            <p:ph type="subTitle" idx="2"/>
          </p:nvPr>
        </p:nvSpPr>
        <p:spPr>
          <a:xfrm>
            <a:off x="3369317" y="2116975"/>
            <a:ext cx="24015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subTitle" idx="3"/>
          </p:nvPr>
        </p:nvSpPr>
        <p:spPr>
          <a:xfrm>
            <a:off x="3369317" y="3853350"/>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 name="Google Shape;65;p13"/>
          <p:cNvSpPr txBox="1">
            <a:spLocks noGrp="1"/>
          </p:cNvSpPr>
          <p:nvPr>
            <p:ph type="subTitle" idx="4"/>
          </p:nvPr>
        </p:nvSpPr>
        <p:spPr>
          <a:xfrm>
            <a:off x="6016518" y="3853350"/>
            <a:ext cx="24015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 name="Google Shape;66;p13"/>
          <p:cNvSpPr txBox="1">
            <a:spLocks noGrp="1"/>
          </p:cNvSpPr>
          <p:nvPr>
            <p:ph type="subTitle" idx="5"/>
          </p:nvPr>
        </p:nvSpPr>
        <p:spPr>
          <a:xfrm>
            <a:off x="6016518" y="2116975"/>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hasCustomPrompt="1"/>
          </p:nvPr>
        </p:nvSpPr>
        <p:spPr>
          <a:xfrm>
            <a:off x="720000"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7" hasCustomPrompt="1"/>
          </p:nvPr>
        </p:nvSpPr>
        <p:spPr>
          <a:xfrm>
            <a:off x="3369317" y="3094816"/>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8" hasCustomPrompt="1"/>
          </p:nvPr>
        </p:nvSpPr>
        <p:spPr>
          <a:xfrm>
            <a:off x="3369317"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9" hasCustomPrompt="1"/>
          </p:nvPr>
        </p:nvSpPr>
        <p:spPr>
          <a:xfrm>
            <a:off x="6016518" y="3081166"/>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13" hasCustomPrompt="1"/>
          </p:nvPr>
        </p:nvSpPr>
        <p:spPr>
          <a:xfrm>
            <a:off x="6016518"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720000" y="181387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15"/>
          </p:nvPr>
        </p:nvSpPr>
        <p:spPr>
          <a:xfrm>
            <a:off x="3369317" y="1813875"/>
            <a:ext cx="2401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16"/>
          </p:nvPr>
        </p:nvSpPr>
        <p:spPr>
          <a:xfrm>
            <a:off x="6016518" y="181387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17"/>
          </p:nvPr>
        </p:nvSpPr>
        <p:spPr>
          <a:xfrm>
            <a:off x="3369317" y="355032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18"/>
          </p:nvPr>
        </p:nvSpPr>
        <p:spPr>
          <a:xfrm>
            <a:off x="6016518" y="3550325"/>
            <a:ext cx="2401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p:nvPr/>
        </p:nvSpPr>
        <p:spPr>
          <a:xfrm>
            <a:off x="-1768100" y="16020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80" name="Google Shape;80;p14"/>
          <p:cNvSpPr/>
          <p:nvPr/>
        </p:nvSpPr>
        <p:spPr>
          <a:xfrm>
            <a:off x="-2523025" y="-294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644327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2523750" y="3255700"/>
            <a:ext cx="40965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3" name="Google Shape;83;p14"/>
          <p:cNvSpPr txBox="1">
            <a:spLocks noGrp="1"/>
          </p:cNvSpPr>
          <p:nvPr>
            <p:ph type="subTitle" idx="1"/>
          </p:nvPr>
        </p:nvSpPr>
        <p:spPr>
          <a:xfrm>
            <a:off x="2523750" y="1566126"/>
            <a:ext cx="4093500" cy="156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86" name="Google Shape;86;p15"/>
          <p:cNvSpPr/>
          <p:nvPr/>
        </p:nvSpPr>
        <p:spPr>
          <a:xfrm>
            <a:off x="-976475" y="933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txBox="1">
            <a:spLocks noGrp="1"/>
          </p:cNvSpPr>
          <p:nvPr>
            <p:ph type="title"/>
          </p:nvPr>
        </p:nvSpPr>
        <p:spPr>
          <a:xfrm>
            <a:off x="1510725" y="2460300"/>
            <a:ext cx="46614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8" name="Google Shape;88;p15"/>
          <p:cNvSpPr txBox="1">
            <a:spLocks noGrp="1"/>
          </p:cNvSpPr>
          <p:nvPr>
            <p:ph type="title" idx="2" hasCustomPrompt="1"/>
          </p:nvPr>
        </p:nvSpPr>
        <p:spPr>
          <a:xfrm>
            <a:off x="4775625" y="1508425"/>
            <a:ext cx="1396500" cy="9522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9" name="Google Shape;89;p15"/>
          <p:cNvSpPr txBox="1">
            <a:spLocks noGrp="1"/>
          </p:cNvSpPr>
          <p:nvPr>
            <p:ph type="subTitle" idx="1"/>
          </p:nvPr>
        </p:nvSpPr>
        <p:spPr>
          <a:xfrm>
            <a:off x="1510725" y="3302100"/>
            <a:ext cx="4661400" cy="42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90" name="Google Shape;90;p15"/>
          <p:cNvCxnSpPr/>
          <p:nvPr/>
        </p:nvCxnSpPr>
        <p:spPr>
          <a:xfrm>
            <a:off x="428621" y="-24725"/>
            <a:ext cx="0" cy="41049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2">
            <a:alphaModFix amt="75000"/>
          </a:blip>
          <a:srcRect/>
          <a:stretch/>
        </p:blipFill>
        <p:spPr>
          <a:xfrm rot="10800000" flipH="1">
            <a:off x="0" y="0"/>
            <a:ext cx="9144000" cy="5143500"/>
          </a:xfrm>
          <a:prstGeom prst="rect">
            <a:avLst/>
          </a:prstGeom>
          <a:noFill/>
          <a:ln>
            <a:noFill/>
          </a:ln>
        </p:spPr>
      </p:pic>
      <p:sp>
        <p:nvSpPr>
          <p:cNvPr id="93" name="Google Shape;93;p16"/>
          <p:cNvSpPr/>
          <p:nvPr/>
        </p:nvSpPr>
        <p:spPr>
          <a:xfrm>
            <a:off x="121300" y="-17185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title"/>
          </p:nvPr>
        </p:nvSpPr>
        <p:spPr>
          <a:xfrm>
            <a:off x="5509375" y="2991200"/>
            <a:ext cx="29214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16"/>
          <p:cNvSpPr txBox="1">
            <a:spLocks noGrp="1"/>
          </p:cNvSpPr>
          <p:nvPr>
            <p:ph type="title" idx="2" hasCustomPrompt="1"/>
          </p:nvPr>
        </p:nvSpPr>
        <p:spPr>
          <a:xfrm>
            <a:off x="5509376" y="1686454"/>
            <a:ext cx="1396500" cy="13047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6" name="Google Shape;96;p16"/>
          <p:cNvSpPr txBox="1">
            <a:spLocks noGrp="1"/>
          </p:cNvSpPr>
          <p:nvPr>
            <p:ph type="subTitle" idx="1"/>
          </p:nvPr>
        </p:nvSpPr>
        <p:spPr>
          <a:xfrm>
            <a:off x="5509375" y="3833000"/>
            <a:ext cx="29214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7"/>
        <p:cNvGrpSpPr/>
        <p:nvPr/>
      </p:nvGrpSpPr>
      <p:grpSpPr>
        <a:xfrm>
          <a:off x="0" y="0"/>
          <a:ext cx="0" cy="0"/>
          <a:chOff x="0" y="0"/>
          <a:chExt cx="0" cy="0"/>
        </a:xfrm>
      </p:grpSpPr>
      <p:pic>
        <p:nvPicPr>
          <p:cNvPr id="98" name="Google Shape;98;p17"/>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99" name="Google Shape;99;p17"/>
          <p:cNvSpPr/>
          <p:nvPr/>
        </p:nvSpPr>
        <p:spPr>
          <a:xfrm>
            <a:off x="-1656550" y="30611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5360550" y="-18336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713225" y="1273510"/>
            <a:ext cx="3594000" cy="1250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17"/>
          <p:cNvSpPr txBox="1">
            <a:spLocks noGrp="1"/>
          </p:cNvSpPr>
          <p:nvPr>
            <p:ph type="subTitle" idx="1"/>
          </p:nvPr>
        </p:nvSpPr>
        <p:spPr>
          <a:xfrm>
            <a:off x="713225" y="2524188"/>
            <a:ext cx="3594000" cy="13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 name="Google Shape;103;p17"/>
          <p:cNvSpPr>
            <a:spLocks noGrp="1"/>
          </p:cNvSpPr>
          <p:nvPr>
            <p:ph type="pic" idx="2"/>
          </p:nvPr>
        </p:nvSpPr>
        <p:spPr>
          <a:xfrm flipH="1">
            <a:off x="4649575" y="874649"/>
            <a:ext cx="3781200" cy="33930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4"/>
        <p:cNvGrpSpPr/>
        <p:nvPr/>
      </p:nvGrpSpPr>
      <p:grpSpPr>
        <a:xfrm>
          <a:off x="0" y="0"/>
          <a:ext cx="0" cy="0"/>
          <a:chOff x="0" y="0"/>
          <a:chExt cx="0" cy="0"/>
        </a:xfrm>
      </p:grpSpPr>
      <p:pic>
        <p:nvPicPr>
          <p:cNvPr id="105" name="Google Shape;105;p18"/>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106" name="Google Shape;106;p18"/>
          <p:cNvSpPr/>
          <p:nvPr/>
        </p:nvSpPr>
        <p:spPr>
          <a:xfrm>
            <a:off x="-2925200" y="-1959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txBox="1">
            <a:spLocks noGrp="1"/>
          </p:cNvSpPr>
          <p:nvPr>
            <p:ph type="title"/>
          </p:nvPr>
        </p:nvSpPr>
        <p:spPr>
          <a:xfrm>
            <a:off x="722376" y="448056"/>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8"/>
          <p:cNvSpPr txBox="1">
            <a:spLocks noGrp="1"/>
          </p:cNvSpPr>
          <p:nvPr>
            <p:ph type="subTitle" idx="1"/>
          </p:nvPr>
        </p:nvSpPr>
        <p:spPr>
          <a:xfrm>
            <a:off x="1069200" y="3901725"/>
            <a:ext cx="70056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09"/>
        <p:cNvGrpSpPr/>
        <p:nvPr/>
      </p:nvGrpSpPr>
      <p:grpSpPr>
        <a:xfrm>
          <a:off x="0" y="0"/>
          <a:ext cx="0" cy="0"/>
          <a:chOff x="0" y="0"/>
          <a:chExt cx="0" cy="0"/>
        </a:xfrm>
      </p:grpSpPr>
      <p:pic>
        <p:nvPicPr>
          <p:cNvPr id="110" name="Google Shape;110;p19"/>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111" name="Google Shape;111;p19"/>
          <p:cNvSpPr/>
          <p:nvPr/>
        </p:nvSpPr>
        <p:spPr>
          <a:xfrm>
            <a:off x="6025425" y="-31310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4301700" y="1248825"/>
            <a:ext cx="3527400" cy="1510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9"/>
          <p:cNvSpPr txBox="1">
            <a:spLocks noGrp="1"/>
          </p:cNvSpPr>
          <p:nvPr>
            <p:ph type="subTitle" idx="1"/>
          </p:nvPr>
        </p:nvSpPr>
        <p:spPr>
          <a:xfrm>
            <a:off x="4301875" y="2759000"/>
            <a:ext cx="3527400" cy="13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14"/>
        <p:cNvGrpSpPr/>
        <p:nvPr/>
      </p:nvGrpSpPr>
      <p:grpSpPr>
        <a:xfrm>
          <a:off x="0" y="0"/>
          <a:ext cx="0" cy="0"/>
          <a:chOff x="0" y="0"/>
          <a:chExt cx="0" cy="0"/>
        </a:xfrm>
      </p:grpSpPr>
      <p:pic>
        <p:nvPicPr>
          <p:cNvPr id="115" name="Google Shape;115;p20"/>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116" name="Google Shape;116;p20"/>
          <p:cNvSpPr/>
          <p:nvPr/>
        </p:nvSpPr>
        <p:spPr>
          <a:xfrm>
            <a:off x="7586775" y="-200965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a:off x="-1799925" y="294052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txBox="1">
            <a:spLocks noGrp="1"/>
          </p:cNvSpPr>
          <p:nvPr>
            <p:ph type="title"/>
          </p:nvPr>
        </p:nvSpPr>
        <p:spPr>
          <a:xfrm>
            <a:off x="1557213" y="980066"/>
            <a:ext cx="3233100" cy="1778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9" name="Google Shape;119;p20"/>
          <p:cNvSpPr txBox="1">
            <a:spLocks noGrp="1"/>
          </p:cNvSpPr>
          <p:nvPr>
            <p:ph type="subTitle" idx="1"/>
          </p:nvPr>
        </p:nvSpPr>
        <p:spPr>
          <a:xfrm>
            <a:off x="1557213" y="2753233"/>
            <a:ext cx="3233100" cy="125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15" name="Google Shape;15;p3"/>
          <p:cNvSpPr txBox="1">
            <a:spLocks noGrp="1"/>
          </p:cNvSpPr>
          <p:nvPr>
            <p:ph type="title"/>
          </p:nvPr>
        </p:nvSpPr>
        <p:spPr>
          <a:xfrm>
            <a:off x="2190152" y="2351000"/>
            <a:ext cx="5079600" cy="841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2190147" y="1355913"/>
            <a:ext cx="1065000" cy="9951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2190152" y="3192800"/>
            <a:ext cx="5079600" cy="6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 name="Google Shape;18;p3"/>
          <p:cNvSpPr/>
          <p:nvPr/>
        </p:nvSpPr>
        <p:spPr>
          <a:xfrm>
            <a:off x="5137600" y="-17095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120"/>
        <p:cNvGrpSpPr/>
        <p:nvPr/>
      </p:nvGrpSpPr>
      <p:grpSpPr>
        <a:xfrm>
          <a:off x="0" y="0"/>
          <a:ext cx="0" cy="0"/>
          <a:chOff x="0" y="0"/>
          <a:chExt cx="0" cy="0"/>
        </a:xfrm>
      </p:grpSpPr>
      <p:pic>
        <p:nvPicPr>
          <p:cNvPr id="121" name="Google Shape;121;p21"/>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122" name="Google Shape;122;p21"/>
          <p:cNvSpPr/>
          <p:nvPr/>
        </p:nvSpPr>
        <p:spPr>
          <a:xfrm>
            <a:off x="-368700" y="34911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a:spLocks noGrp="1"/>
          </p:cNvSpPr>
          <p:nvPr>
            <p:ph type="title"/>
          </p:nvPr>
        </p:nvSpPr>
        <p:spPr>
          <a:xfrm>
            <a:off x="3069150" y="1034250"/>
            <a:ext cx="3005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21"/>
          <p:cNvSpPr txBox="1">
            <a:spLocks noGrp="1"/>
          </p:cNvSpPr>
          <p:nvPr>
            <p:ph type="subTitle" idx="1"/>
          </p:nvPr>
        </p:nvSpPr>
        <p:spPr>
          <a:xfrm>
            <a:off x="3069150" y="1606950"/>
            <a:ext cx="3005700" cy="264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21"/>
          <p:cNvSpPr/>
          <p:nvPr/>
        </p:nvSpPr>
        <p:spPr>
          <a:xfrm>
            <a:off x="6454175" y="-13931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CUSTOM_4_2_1_1">
    <p:spTree>
      <p:nvGrpSpPr>
        <p:cNvPr id="1" name="Shape 126"/>
        <p:cNvGrpSpPr/>
        <p:nvPr/>
      </p:nvGrpSpPr>
      <p:grpSpPr>
        <a:xfrm>
          <a:off x="0" y="0"/>
          <a:ext cx="0" cy="0"/>
          <a:chOff x="0" y="0"/>
          <a:chExt cx="0" cy="0"/>
        </a:xfrm>
      </p:grpSpPr>
      <p:pic>
        <p:nvPicPr>
          <p:cNvPr id="127" name="Google Shape;127;p22"/>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128" name="Google Shape;128;p22"/>
          <p:cNvSpPr/>
          <p:nvPr/>
        </p:nvSpPr>
        <p:spPr>
          <a:xfrm>
            <a:off x="5823050" y="162402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txBox="1">
            <a:spLocks noGrp="1"/>
          </p:cNvSpPr>
          <p:nvPr>
            <p:ph type="subTitle" idx="1"/>
          </p:nvPr>
        </p:nvSpPr>
        <p:spPr>
          <a:xfrm>
            <a:off x="720000" y="1353300"/>
            <a:ext cx="7708500" cy="108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30" name="Google Shape;130;p22"/>
          <p:cNvSpPr/>
          <p:nvPr/>
        </p:nvSpPr>
        <p:spPr>
          <a:xfrm>
            <a:off x="-1667625" y="-211995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txBox="1">
            <a:spLocks noGrp="1"/>
          </p:cNvSpPr>
          <p:nvPr>
            <p:ph type="title"/>
          </p:nvPr>
        </p:nvSpPr>
        <p:spPr>
          <a:xfrm>
            <a:off x="720000" y="448056"/>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2"/>
        <p:cNvGrpSpPr/>
        <p:nvPr/>
      </p:nvGrpSpPr>
      <p:grpSpPr>
        <a:xfrm>
          <a:off x="0" y="0"/>
          <a:ext cx="0" cy="0"/>
          <a:chOff x="0" y="0"/>
          <a:chExt cx="0" cy="0"/>
        </a:xfrm>
      </p:grpSpPr>
      <p:pic>
        <p:nvPicPr>
          <p:cNvPr id="133" name="Google Shape;133;p23"/>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134" name="Google Shape;134;p23"/>
          <p:cNvSpPr/>
          <p:nvPr/>
        </p:nvSpPr>
        <p:spPr>
          <a:xfrm>
            <a:off x="-2678275" y="25228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7138125" y="-17203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23"/>
          <p:cNvSpPr txBox="1">
            <a:spLocks noGrp="1"/>
          </p:cNvSpPr>
          <p:nvPr>
            <p:ph type="subTitle" idx="1"/>
          </p:nvPr>
        </p:nvSpPr>
        <p:spPr>
          <a:xfrm>
            <a:off x="2024838" y="3572696"/>
            <a:ext cx="5596200" cy="6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3"/>
          <p:cNvSpPr txBox="1">
            <a:spLocks noGrp="1"/>
          </p:cNvSpPr>
          <p:nvPr>
            <p:ph type="subTitle" idx="2"/>
          </p:nvPr>
        </p:nvSpPr>
        <p:spPr>
          <a:xfrm>
            <a:off x="2024850" y="1930550"/>
            <a:ext cx="55962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3"/>
          <p:cNvSpPr txBox="1">
            <a:spLocks noGrp="1"/>
          </p:cNvSpPr>
          <p:nvPr>
            <p:ph type="subTitle" idx="3"/>
          </p:nvPr>
        </p:nvSpPr>
        <p:spPr>
          <a:xfrm>
            <a:off x="2024862" y="1482500"/>
            <a:ext cx="5596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 name="Google Shape;140;p23"/>
          <p:cNvSpPr txBox="1">
            <a:spLocks noGrp="1"/>
          </p:cNvSpPr>
          <p:nvPr>
            <p:ph type="subTitle" idx="4"/>
          </p:nvPr>
        </p:nvSpPr>
        <p:spPr>
          <a:xfrm>
            <a:off x="2024862" y="3124647"/>
            <a:ext cx="5596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41" name="Google Shape;141;p23"/>
          <p:cNvCxnSpPr/>
          <p:nvPr/>
        </p:nvCxnSpPr>
        <p:spPr>
          <a:xfrm rot="10800000">
            <a:off x="8776950" y="1755400"/>
            <a:ext cx="0" cy="34230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2"/>
        <p:cNvGrpSpPr/>
        <p:nvPr/>
      </p:nvGrpSpPr>
      <p:grpSpPr>
        <a:xfrm>
          <a:off x="0" y="0"/>
          <a:ext cx="0" cy="0"/>
          <a:chOff x="0" y="0"/>
          <a:chExt cx="0" cy="0"/>
        </a:xfrm>
      </p:grpSpPr>
      <p:pic>
        <p:nvPicPr>
          <p:cNvPr id="143" name="Google Shape;143;p24"/>
          <p:cNvPicPr preferRelativeResize="0"/>
          <p:nvPr/>
        </p:nvPicPr>
        <p:blipFill rotWithShape="1">
          <a:blip r:embed="rId2">
            <a:alphaModFix amt="75000"/>
          </a:blip>
          <a:srcRect/>
          <a:stretch/>
        </p:blipFill>
        <p:spPr>
          <a:xfrm rot="10800000" flipH="1">
            <a:off x="0" y="0"/>
            <a:ext cx="9144000" cy="5143500"/>
          </a:xfrm>
          <a:prstGeom prst="rect">
            <a:avLst/>
          </a:prstGeom>
          <a:noFill/>
          <a:ln>
            <a:noFill/>
          </a:ln>
        </p:spPr>
      </p:pic>
      <p:sp>
        <p:nvSpPr>
          <p:cNvPr id="144" name="Google Shape;144;p24"/>
          <p:cNvSpPr/>
          <p:nvPr/>
        </p:nvSpPr>
        <p:spPr>
          <a:xfrm>
            <a:off x="3636450" y="25698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4"/>
          <p:cNvSpPr txBox="1">
            <a:spLocks noGrp="1"/>
          </p:cNvSpPr>
          <p:nvPr>
            <p:ph type="subTitle" idx="1"/>
          </p:nvPr>
        </p:nvSpPr>
        <p:spPr>
          <a:xfrm>
            <a:off x="4572000" y="1357000"/>
            <a:ext cx="3852000" cy="275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47" name="Google Shape;147;p24"/>
          <p:cNvSpPr txBox="1">
            <a:spLocks noGrp="1"/>
          </p:cNvSpPr>
          <p:nvPr>
            <p:ph type="subTitle" idx="2"/>
          </p:nvPr>
        </p:nvSpPr>
        <p:spPr>
          <a:xfrm>
            <a:off x="720000" y="1357000"/>
            <a:ext cx="3852000" cy="275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400"/>
              <a:buChar char="●"/>
              <a:defRPr b="0"/>
            </a:lvl1pPr>
            <a:lvl2pPr lvl="1" algn="ctr" rtl="0">
              <a:lnSpc>
                <a:spcPct val="100000"/>
              </a:lnSpc>
              <a:spcBef>
                <a:spcPts val="0"/>
              </a:spcBef>
              <a:spcAft>
                <a:spcPts val="0"/>
              </a:spcAft>
              <a:buClr>
                <a:srgbClr val="434343"/>
              </a:buClr>
              <a:buSzPts val="1400"/>
              <a:buChar char="○"/>
              <a:defRPr/>
            </a:lvl2pPr>
            <a:lvl3pPr lvl="2" algn="ctr" rtl="0">
              <a:lnSpc>
                <a:spcPct val="100000"/>
              </a:lnSpc>
              <a:spcBef>
                <a:spcPts val="0"/>
              </a:spcBef>
              <a:spcAft>
                <a:spcPts val="0"/>
              </a:spcAft>
              <a:buClr>
                <a:srgbClr val="434343"/>
              </a:buClr>
              <a:buSzPts val="1400"/>
              <a:buChar char="■"/>
              <a:defRPr/>
            </a:lvl3pPr>
            <a:lvl4pPr lvl="3" algn="ctr" rtl="0">
              <a:lnSpc>
                <a:spcPct val="100000"/>
              </a:lnSpc>
              <a:spcBef>
                <a:spcPts val="0"/>
              </a:spcBef>
              <a:spcAft>
                <a:spcPts val="0"/>
              </a:spcAft>
              <a:buClr>
                <a:srgbClr val="434343"/>
              </a:buClr>
              <a:buSzPts val="1400"/>
              <a:buChar char="●"/>
              <a:defRPr/>
            </a:lvl4pPr>
            <a:lvl5pPr lvl="4" algn="ctr" rtl="0">
              <a:lnSpc>
                <a:spcPct val="100000"/>
              </a:lnSpc>
              <a:spcBef>
                <a:spcPts val="0"/>
              </a:spcBef>
              <a:spcAft>
                <a:spcPts val="0"/>
              </a:spcAft>
              <a:buClr>
                <a:srgbClr val="434343"/>
              </a:buClr>
              <a:buSzPts val="1400"/>
              <a:buChar char="○"/>
              <a:defRPr/>
            </a:lvl5pPr>
            <a:lvl6pPr lvl="5" algn="ctr" rtl="0">
              <a:lnSpc>
                <a:spcPct val="100000"/>
              </a:lnSpc>
              <a:spcBef>
                <a:spcPts val="0"/>
              </a:spcBef>
              <a:spcAft>
                <a:spcPts val="0"/>
              </a:spcAft>
              <a:buClr>
                <a:srgbClr val="434343"/>
              </a:buClr>
              <a:buSzPts val="1400"/>
              <a:buChar char="■"/>
              <a:defRPr/>
            </a:lvl6pPr>
            <a:lvl7pPr lvl="6" algn="ctr" rtl="0">
              <a:lnSpc>
                <a:spcPct val="100000"/>
              </a:lnSpc>
              <a:spcBef>
                <a:spcPts val="0"/>
              </a:spcBef>
              <a:spcAft>
                <a:spcPts val="0"/>
              </a:spcAft>
              <a:buClr>
                <a:srgbClr val="434343"/>
              </a:buClr>
              <a:buSzPts val="1400"/>
              <a:buChar char="●"/>
              <a:defRPr/>
            </a:lvl7pPr>
            <a:lvl8pPr lvl="7" algn="ctr" rtl="0">
              <a:lnSpc>
                <a:spcPct val="100000"/>
              </a:lnSpc>
              <a:spcBef>
                <a:spcPts val="0"/>
              </a:spcBef>
              <a:spcAft>
                <a:spcPts val="0"/>
              </a:spcAft>
              <a:buClr>
                <a:srgbClr val="434343"/>
              </a:buClr>
              <a:buSzPts val="1400"/>
              <a:buChar char="○"/>
              <a:defRPr/>
            </a:lvl8pPr>
            <a:lvl9pPr lvl="8" algn="ctr" rtl="0">
              <a:lnSpc>
                <a:spcPct val="100000"/>
              </a:lnSpc>
              <a:spcBef>
                <a:spcPts val="0"/>
              </a:spcBef>
              <a:spcAft>
                <a:spcPts val="0"/>
              </a:spcAft>
              <a:buClr>
                <a:srgbClr val="434343"/>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8"/>
        <p:cNvGrpSpPr/>
        <p:nvPr/>
      </p:nvGrpSpPr>
      <p:grpSpPr>
        <a:xfrm>
          <a:off x="0" y="0"/>
          <a:ext cx="0" cy="0"/>
          <a:chOff x="0" y="0"/>
          <a:chExt cx="0" cy="0"/>
        </a:xfrm>
      </p:grpSpPr>
      <p:pic>
        <p:nvPicPr>
          <p:cNvPr id="149" name="Google Shape;149;p25"/>
          <p:cNvPicPr preferRelativeResize="0"/>
          <p:nvPr/>
        </p:nvPicPr>
        <p:blipFill>
          <a:blip r:embed="rId2">
            <a:alphaModFix amt="75000"/>
          </a:blip>
          <a:stretch>
            <a:fillRect/>
          </a:stretch>
        </p:blipFill>
        <p:spPr>
          <a:xfrm rot="10800000" flipH="1">
            <a:off x="0" y="0"/>
            <a:ext cx="9144000" cy="5143500"/>
          </a:xfrm>
          <a:prstGeom prst="rect">
            <a:avLst/>
          </a:prstGeom>
          <a:noFill/>
          <a:ln>
            <a:noFill/>
          </a:ln>
        </p:spPr>
      </p:pic>
      <p:sp>
        <p:nvSpPr>
          <p:cNvPr id="150" name="Google Shape;150;p25"/>
          <p:cNvSpPr/>
          <p:nvPr/>
        </p:nvSpPr>
        <p:spPr>
          <a:xfrm>
            <a:off x="5139300" y="29776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5"/>
          <p:cNvSpPr/>
          <p:nvPr/>
        </p:nvSpPr>
        <p:spPr>
          <a:xfrm>
            <a:off x="5691325" y="-20080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3" name="Google Shape;153;p25"/>
          <p:cNvSpPr txBox="1">
            <a:spLocks noGrp="1"/>
          </p:cNvSpPr>
          <p:nvPr>
            <p:ph type="subTitle" idx="1"/>
          </p:nvPr>
        </p:nvSpPr>
        <p:spPr>
          <a:xfrm>
            <a:off x="713070" y="3029370"/>
            <a:ext cx="23928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25"/>
          <p:cNvSpPr txBox="1">
            <a:spLocks noGrp="1"/>
          </p:cNvSpPr>
          <p:nvPr>
            <p:ph type="subTitle" idx="2"/>
          </p:nvPr>
        </p:nvSpPr>
        <p:spPr>
          <a:xfrm>
            <a:off x="3374100" y="3029372"/>
            <a:ext cx="23958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5"/>
          <p:cNvSpPr txBox="1">
            <a:spLocks noGrp="1"/>
          </p:cNvSpPr>
          <p:nvPr>
            <p:ph type="subTitle" idx="3"/>
          </p:nvPr>
        </p:nvSpPr>
        <p:spPr>
          <a:xfrm>
            <a:off x="6031075" y="3029372"/>
            <a:ext cx="23958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25"/>
          <p:cNvSpPr txBox="1">
            <a:spLocks noGrp="1"/>
          </p:cNvSpPr>
          <p:nvPr>
            <p:ph type="subTitle" idx="4"/>
          </p:nvPr>
        </p:nvSpPr>
        <p:spPr>
          <a:xfrm>
            <a:off x="713070" y="2449950"/>
            <a:ext cx="2392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25"/>
          <p:cNvSpPr txBox="1">
            <a:spLocks noGrp="1"/>
          </p:cNvSpPr>
          <p:nvPr>
            <p:ph type="subTitle" idx="5"/>
          </p:nvPr>
        </p:nvSpPr>
        <p:spPr>
          <a:xfrm>
            <a:off x="3374100" y="2449951"/>
            <a:ext cx="2395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8" name="Google Shape;158;p25"/>
          <p:cNvSpPr txBox="1">
            <a:spLocks noGrp="1"/>
          </p:cNvSpPr>
          <p:nvPr>
            <p:ph type="subTitle" idx="6"/>
          </p:nvPr>
        </p:nvSpPr>
        <p:spPr>
          <a:xfrm>
            <a:off x="6031075" y="2449951"/>
            <a:ext cx="23958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9"/>
        <p:cNvGrpSpPr/>
        <p:nvPr/>
      </p:nvGrpSpPr>
      <p:grpSpPr>
        <a:xfrm>
          <a:off x="0" y="0"/>
          <a:ext cx="0" cy="0"/>
          <a:chOff x="0" y="0"/>
          <a:chExt cx="0" cy="0"/>
        </a:xfrm>
      </p:grpSpPr>
      <p:pic>
        <p:nvPicPr>
          <p:cNvPr id="160" name="Google Shape;160;p26"/>
          <p:cNvPicPr preferRelativeResize="0"/>
          <p:nvPr/>
        </p:nvPicPr>
        <p:blipFill>
          <a:blip r:embed="rId2">
            <a:alphaModFix amt="75000"/>
          </a:blip>
          <a:stretch>
            <a:fillRect/>
          </a:stretch>
        </p:blipFill>
        <p:spPr>
          <a:xfrm rot="10800000" flipH="1">
            <a:off x="0" y="0"/>
            <a:ext cx="9144000" cy="5143500"/>
          </a:xfrm>
          <a:prstGeom prst="rect">
            <a:avLst/>
          </a:prstGeom>
          <a:noFill/>
          <a:ln>
            <a:noFill/>
          </a:ln>
        </p:spPr>
      </p:pic>
      <p:sp>
        <p:nvSpPr>
          <p:cNvPr id="161" name="Google Shape;161;p26"/>
          <p:cNvSpPr/>
          <p:nvPr/>
        </p:nvSpPr>
        <p:spPr>
          <a:xfrm>
            <a:off x="5023675" y="-9653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1071775" y="1752625"/>
            <a:ext cx="3989700" cy="39897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6099525" y="-34837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26"/>
          <p:cNvSpPr txBox="1">
            <a:spLocks noGrp="1"/>
          </p:cNvSpPr>
          <p:nvPr>
            <p:ph type="subTitle" idx="1"/>
          </p:nvPr>
        </p:nvSpPr>
        <p:spPr>
          <a:xfrm>
            <a:off x="3272736" y="1679499"/>
            <a:ext cx="3989700" cy="3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26"/>
          <p:cNvSpPr txBox="1">
            <a:spLocks noGrp="1"/>
          </p:cNvSpPr>
          <p:nvPr>
            <p:ph type="subTitle" idx="2"/>
          </p:nvPr>
        </p:nvSpPr>
        <p:spPr>
          <a:xfrm>
            <a:off x="3272739" y="2896832"/>
            <a:ext cx="3989700" cy="3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7" name="Google Shape;167;p26"/>
          <p:cNvSpPr txBox="1">
            <a:spLocks noGrp="1"/>
          </p:cNvSpPr>
          <p:nvPr>
            <p:ph type="subTitle" idx="3"/>
          </p:nvPr>
        </p:nvSpPr>
        <p:spPr>
          <a:xfrm>
            <a:off x="3272744" y="4114151"/>
            <a:ext cx="3989700" cy="3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26"/>
          <p:cNvSpPr txBox="1">
            <a:spLocks noGrp="1"/>
          </p:cNvSpPr>
          <p:nvPr>
            <p:ph type="subTitle" idx="4"/>
          </p:nvPr>
        </p:nvSpPr>
        <p:spPr>
          <a:xfrm>
            <a:off x="3272725" y="1224925"/>
            <a:ext cx="39897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9" name="Google Shape;169;p26"/>
          <p:cNvSpPr txBox="1">
            <a:spLocks noGrp="1"/>
          </p:cNvSpPr>
          <p:nvPr>
            <p:ph type="subTitle" idx="5"/>
          </p:nvPr>
        </p:nvSpPr>
        <p:spPr>
          <a:xfrm>
            <a:off x="3272745" y="2442257"/>
            <a:ext cx="39897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0" name="Google Shape;170;p26"/>
          <p:cNvSpPr txBox="1">
            <a:spLocks noGrp="1"/>
          </p:cNvSpPr>
          <p:nvPr>
            <p:ph type="subTitle" idx="6"/>
          </p:nvPr>
        </p:nvSpPr>
        <p:spPr>
          <a:xfrm>
            <a:off x="3272745" y="3659576"/>
            <a:ext cx="39897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1"/>
        <p:cNvGrpSpPr/>
        <p:nvPr/>
      </p:nvGrpSpPr>
      <p:grpSpPr>
        <a:xfrm>
          <a:off x="0" y="0"/>
          <a:ext cx="0" cy="0"/>
          <a:chOff x="0" y="0"/>
          <a:chExt cx="0" cy="0"/>
        </a:xfrm>
      </p:grpSpPr>
      <p:pic>
        <p:nvPicPr>
          <p:cNvPr id="172" name="Google Shape;172;p27"/>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173" name="Google Shape;173;p27"/>
          <p:cNvSpPr/>
          <p:nvPr/>
        </p:nvSpPr>
        <p:spPr>
          <a:xfrm>
            <a:off x="-360152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750812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27"/>
          <p:cNvSpPr txBox="1">
            <a:spLocks noGrp="1"/>
          </p:cNvSpPr>
          <p:nvPr>
            <p:ph type="subTitle" idx="1"/>
          </p:nvPr>
        </p:nvSpPr>
        <p:spPr>
          <a:xfrm>
            <a:off x="1668388" y="1983250"/>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7"/>
          <p:cNvSpPr txBox="1">
            <a:spLocks noGrp="1"/>
          </p:cNvSpPr>
          <p:nvPr>
            <p:ph type="subTitle" idx="2"/>
          </p:nvPr>
        </p:nvSpPr>
        <p:spPr>
          <a:xfrm>
            <a:off x="6025391" y="1983250"/>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27"/>
          <p:cNvSpPr txBox="1">
            <a:spLocks noGrp="1"/>
          </p:cNvSpPr>
          <p:nvPr>
            <p:ph type="subTitle" idx="3"/>
          </p:nvPr>
        </p:nvSpPr>
        <p:spPr>
          <a:xfrm>
            <a:off x="1668388" y="3638194"/>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7"/>
          <p:cNvSpPr txBox="1">
            <a:spLocks noGrp="1"/>
          </p:cNvSpPr>
          <p:nvPr>
            <p:ph type="subTitle" idx="4"/>
          </p:nvPr>
        </p:nvSpPr>
        <p:spPr>
          <a:xfrm>
            <a:off x="6025391" y="3638194"/>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0" name="Google Shape;180;p27"/>
          <p:cNvSpPr txBox="1">
            <a:spLocks noGrp="1"/>
          </p:cNvSpPr>
          <p:nvPr>
            <p:ph type="subTitle" idx="5"/>
          </p:nvPr>
        </p:nvSpPr>
        <p:spPr>
          <a:xfrm>
            <a:off x="1668388" y="1662791"/>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1" name="Google Shape;181;p27"/>
          <p:cNvSpPr txBox="1">
            <a:spLocks noGrp="1"/>
          </p:cNvSpPr>
          <p:nvPr>
            <p:ph type="subTitle" idx="6"/>
          </p:nvPr>
        </p:nvSpPr>
        <p:spPr>
          <a:xfrm>
            <a:off x="1668388" y="3312562"/>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2" name="Google Shape;182;p27"/>
          <p:cNvSpPr txBox="1">
            <a:spLocks noGrp="1"/>
          </p:cNvSpPr>
          <p:nvPr>
            <p:ph type="subTitle" idx="7"/>
          </p:nvPr>
        </p:nvSpPr>
        <p:spPr>
          <a:xfrm>
            <a:off x="6025388" y="1662791"/>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27"/>
          <p:cNvSpPr txBox="1">
            <a:spLocks noGrp="1"/>
          </p:cNvSpPr>
          <p:nvPr>
            <p:ph type="subTitle" idx="8"/>
          </p:nvPr>
        </p:nvSpPr>
        <p:spPr>
          <a:xfrm>
            <a:off x="6025388" y="3312562"/>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184"/>
        <p:cNvGrpSpPr/>
        <p:nvPr/>
      </p:nvGrpSpPr>
      <p:grpSpPr>
        <a:xfrm>
          <a:off x="0" y="0"/>
          <a:ext cx="0" cy="0"/>
          <a:chOff x="0" y="0"/>
          <a:chExt cx="0" cy="0"/>
        </a:xfrm>
      </p:grpSpPr>
      <p:pic>
        <p:nvPicPr>
          <p:cNvPr id="185" name="Google Shape;185;p28"/>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186" name="Google Shape;186;p28"/>
          <p:cNvSpPr/>
          <p:nvPr/>
        </p:nvSpPr>
        <p:spPr>
          <a:xfrm>
            <a:off x="-2947225" y="557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8"/>
          <p:cNvSpPr txBox="1">
            <a:spLocks noGrp="1"/>
          </p:cNvSpPr>
          <p:nvPr>
            <p:ph type="subTitle" idx="1"/>
          </p:nvPr>
        </p:nvSpPr>
        <p:spPr>
          <a:xfrm>
            <a:off x="1941713" y="1507500"/>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89" name="Google Shape;189;p28"/>
          <p:cNvSpPr txBox="1">
            <a:spLocks noGrp="1"/>
          </p:cNvSpPr>
          <p:nvPr>
            <p:ph type="subTitle" idx="2"/>
          </p:nvPr>
        </p:nvSpPr>
        <p:spPr>
          <a:xfrm>
            <a:off x="4168087" y="1507500"/>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0" name="Google Shape;190;p28"/>
          <p:cNvSpPr txBox="1">
            <a:spLocks noGrp="1"/>
          </p:cNvSpPr>
          <p:nvPr>
            <p:ph type="subTitle" idx="3"/>
          </p:nvPr>
        </p:nvSpPr>
        <p:spPr>
          <a:xfrm>
            <a:off x="1941713" y="2107683"/>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1" name="Google Shape;191;p28"/>
          <p:cNvSpPr txBox="1">
            <a:spLocks noGrp="1"/>
          </p:cNvSpPr>
          <p:nvPr>
            <p:ph type="subTitle" idx="4"/>
          </p:nvPr>
        </p:nvSpPr>
        <p:spPr>
          <a:xfrm>
            <a:off x="4168087" y="2107663"/>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2" name="Google Shape;192;p28"/>
          <p:cNvSpPr txBox="1">
            <a:spLocks noGrp="1"/>
          </p:cNvSpPr>
          <p:nvPr>
            <p:ph type="subTitle" idx="5"/>
          </p:nvPr>
        </p:nvSpPr>
        <p:spPr>
          <a:xfrm>
            <a:off x="1941713" y="2707865"/>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3" name="Google Shape;193;p28"/>
          <p:cNvSpPr txBox="1">
            <a:spLocks noGrp="1"/>
          </p:cNvSpPr>
          <p:nvPr>
            <p:ph type="subTitle" idx="6"/>
          </p:nvPr>
        </p:nvSpPr>
        <p:spPr>
          <a:xfrm>
            <a:off x="4168087" y="2710019"/>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4" name="Google Shape;194;p28"/>
          <p:cNvSpPr txBox="1">
            <a:spLocks noGrp="1"/>
          </p:cNvSpPr>
          <p:nvPr>
            <p:ph type="subTitle" idx="7"/>
          </p:nvPr>
        </p:nvSpPr>
        <p:spPr>
          <a:xfrm>
            <a:off x="1941713" y="3313269"/>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5" name="Google Shape;195;p28"/>
          <p:cNvSpPr txBox="1">
            <a:spLocks noGrp="1"/>
          </p:cNvSpPr>
          <p:nvPr>
            <p:ph type="subTitle" idx="8"/>
          </p:nvPr>
        </p:nvSpPr>
        <p:spPr>
          <a:xfrm>
            <a:off x="4168087" y="3313269"/>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6" name="Google Shape;196;p28"/>
          <p:cNvSpPr txBox="1">
            <a:spLocks noGrp="1"/>
          </p:cNvSpPr>
          <p:nvPr>
            <p:ph type="subTitle" idx="9"/>
          </p:nvPr>
        </p:nvSpPr>
        <p:spPr>
          <a:xfrm>
            <a:off x="1941713" y="3915286"/>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7" name="Google Shape;197;p28"/>
          <p:cNvSpPr txBox="1">
            <a:spLocks noGrp="1"/>
          </p:cNvSpPr>
          <p:nvPr>
            <p:ph type="subTitle" idx="13"/>
          </p:nvPr>
        </p:nvSpPr>
        <p:spPr>
          <a:xfrm>
            <a:off x="4168087" y="3915286"/>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8"/>
        <p:cNvGrpSpPr/>
        <p:nvPr/>
      </p:nvGrpSpPr>
      <p:grpSpPr>
        <a:xfrm>
          <a:off x="0" y="0"/>
          <a:ext cx="0" cy="0"/>
          <a:chOff x="0" y="0"/>
          <a:chExt cx="0" cy="0"/>
        </a:xfrm>
      </p:grpSpPr>
      <p:pic>
        <p:nvPicPr>
          <p:cNvPr id="199" name="Google Shape;199;p29"/>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00" name="Google Shape;200;p29"/>
          <p:cNvSpPr/>
          <p:nvPr/>
        </p:nvSpPr>
        <p:spPr>
          <a:xfrm>
            <a:off x="3963150" y="38394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2650050" y="-36381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9"/>
          <p:cNvSpPr txBox="1">
            <a:spLocks noGrp="1"/>
          </p:cNvSpPr>
          <p:nvPr>
            <p:ph type="subTitle" idx="1"/>
          </p:nvPr>
        </p:nvSpPr>
        <p:spPr>
          <a:xfrm>
            <a:off x="723600" y="1888390"/>
            <a:ext cx="22275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29"/>
          <p:cNvSpPr txBox="1">
            <a:spLocks noGrp="1"/>
          </p:cNvSpPr>
          <p:nvPr>
            <p:ph type="subTitle" idx="2"/>
          </p:nvPr>
        </p:nvSpPr>
        <p:spPr>
          <a:xfrm>
            <a:off x="3456452" y="18883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9"/>
          <p:cNvSpPr txBox="1">
            <a:spLocks noGrp="1"/>
          </p:cNvSpPr>
          <p:nvPr>
            <p:ph type="subTitle" idx="3"/>
          </p:nvPr>
        </p:nvSpPr>
        <p:spPr>
          <a:xfrm>
            <a:off x="723600" y="3474176"/>
            <a:ext cx="22275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29"/>
          <p:cNvSpPr txBox="1">
            <a:spLocks noGrp="1"/>
          </p:cNvSpPr>
          <p:nvPr>
            <p:ph type="subTitle" idx="4"/>
          </p:nvPr>
        </p:nvSpPr>
        <p:spPr>
          <a:xfrm>
            <a:off x="3456452" y="34741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29"/>
          <p:cNvSpPr txBox="1">
            <a:spLocks noGrp="1"/>
          </p:cNvSpPr>
          <p:nvPr>
            <p:ph type="subTitle" idx="5"/>
          </p:nvPr>
        </p:nvSpPr>
        <p:spPr>
          <a:xfrm>
            <a:off x="6192898" y="18883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8" name="Google Shape;208;p29"/>
          <p:cNvSpPr txBox="1">
            <a:spLocks noGrp="1"/>
          </p:cNvSpPr>
          <p:nvPr>
            <p:ph type="subTitle" idx="6"/>
          </p:nvPr>
        </p:nvSpPr>
        <p:spPr>
          <a:xfrm>
            <a:off x="6192898" y="34741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9"/>
          <p:cNvSpPr txBox="1">
            <a:spLocks noGrp="1"/>
          </p:cNvSpPr>
          <p:nvPr>
            <p:ph type="subTitle" idx="7"/>
          </p:nvPr>
        </p:nvSpPr>
        <p:spPr>
          <a:xfrm>
            <a:off x="727974" y="1604800"/>
            <a:ext cx="2218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0" name="Google Shape;210;p29"/>
          <p:cNvSpPr txBox="1">
            <a:spLocks noGrp="1"/>
          </p:cNvSpPr>
          <p:nvPr>
            <p:ph type="subTitle" idx="8"/>
          </p:nvPr>
        </p:nvSpPr>
        <p:spPr>
          <a:xfrm>
            <a:off x="3460831" y="1604788"/>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1" name="Google Shape;211;p29"/>
          <p:cNvSpPr txBox="1">
            <a:spLocks noGrp="1"/>
          </p:cNvSpPr>
          <p:nvPr>
            <p:ph type="subTitle" idx="9"/>
          </p:nvPr>
        </p:nvSpPr>
        <p:spPr>
          <a:xfrm>
            <a:off x="6197276" y="1604788"/>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2" name="Google Shape;212;p29"/>
          <p:cNvSpPr txBox="1">
            <a:spLocks noGrp="1"/>
          </p:cNvSpPr>
          <p:nvPr>
            <p:ph type="subTitle" idx="13"/>
          </p:nvPr>
        </p:nvSpPr>
        <p:spPr>
          <a:xfrm>
            <a:off x="727974" y="3189452"/>
            <a:ext cx="2218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3" name="Google Shape;213;p29"/>
          <p:cNvSpPr txBox="1">
            <a:spLocks noGrp="1"/>
          </p:cNvSpPr>
          <p:nvPr>
            <p:ph type="subTitle" idx="14"/>
          </p:nvPr>
        </p:nvSpPr>
        <p:spPr>
          <a:xfrm>
            <a:off x="3460831" y="3189450"/>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29"/>
          <p:cNvSpPr txBox="1">
            <a:spLocks noGrp="1"/>
          </p:cNvSpPr>
          <p:nvPr>
            <p:ph type="subTitle" idx="15"/>
          </p:nvPr>
        </p:nvSpPr>
        <p:spPr>
          <a:xfrm>
            <a:off x="6197276" y="3189450"/>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5"/>
        <p:cNvGrpSpPr/>
        <p:nvPr/>
      </p:nvGrpSpPr>
      <p:grpSpPr>
        <a:xfrm>
          <a:off x="0" y="0"/>
          <a:ext cx="0" cy="0"/>
          <a:chOff x="0" y="0"/>
          <a:chExt cx="0" cy="0"/>
        </a:xfrm>
      </p:grpSpPr>
      <p:pic>
        <p:nvPicPr>
          <p:cNvPr id="216" name="Google Shape;216;p30"/>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17" name="Google Shape;217;p30"/>
          <p:cNvSpPr txBox="1">
            <a:spLocks noGrp="1"/>
          </p:cNvSpPr>
          <p:nvPr>
            <p:ph type="title" hasCustomPrompt="1"/>
          </p:nvPr>
        </p:nvSpPr>
        <p:spPr>
          <a:xfrm>
            <a:off x="1282188" y="863075"/>
            <a:ext cx="1876200" cy="21723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6000"/>
              <a:buNone/>
              <a:defRPr sz="9000" b="1">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8" name="Google Shape;218;p30"/>
          <p:cNvSpPr txBox="1">
            <a:spLocks noGrp="1"/>
          </p:cNvSpPr>
          <p:nvPr>
            <p:ph type="subTitle" idx="1"/>
          </p:nvPr>
        </p:nvSpPr>
        <p:spPr>
          <a:xfrm>
            <a:off x="1282188" y="3035400"/>
            <a:ext cx="1876200" cy="124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19" name="Google Shape;219;p30"/>
          <p:cNvSpPr txBox="1">
            <a:spLocks noGrp="1"/>
          </p:cNvSpPr>
          <p:nvPr>
            <p:ph type="title" idx="2" hasCustomPrompt="1"/>
          </p:nvPr>
        </p:nvSpPr>
        <p:spPr>
          <a:xfrm>
            <a:off x="4187988" y="789400"/>
            <a:ext cx="3673800" cy="12450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6000"/>
              <a:buNone/>
              <a:defRPr sz="4500" b="1">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0" name="Google Shape;220;p30"/>
          <p:cNvSpPr txBox="1">
            <a:spLocks noGrp="1"/>
          </p:cNvSpPr>
          <p:nvPr>
            <p:ph type="subTitle" idx="3"/>
          </p:nvPr>
        </p:nvSpPr>
        <p:spPr>
          <a:xfrm>
            <a:off x="4188000" y="1887963"/>
            <a:ext cx="36738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21" name="Google Shape;221;p30"/>
          <p:cNvSpPr txBox="1">
            <a:spLocks noGrp="1"/>
          </p:cNvSpPr>
          <p:nvPr>
            <p:ph type="title" idx="4" hasCustomPrompt="1"/>
          </p:nvPr>
        </p:nvSpPr>
        <p:spPr>
          <a:xfrm>
            <a:off x="4188009" y="2563448"/>
            <a:ext cx="3673800" cy="12435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2" name="Google Shape;222;p30"/>
          <p:cNvSpPr txBox="1">
            <a:spLocks noGrp="1"/>
          </p:cNvSpPr>
          <p:nvPr>
            <p:ph type="subTitle" idx="5"/>
          </p:nvPr>
        </p:nvSpPr>
        <p:spPr>
          <a:xfrm>
            <a:off x="4188008" y="3659312"/>
            <a:ext cx="36738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21" name="Google Shape;21;p4"/>
          <p:cNvSpPr/>
          <p:nvPr/>
        </p:nvSpPr>
        <p:spPr>
          <a:xfrm>
            <a:off x="7138125" y="-17203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722376" y="448056"/>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4"/>
          <p:cNvSpPr txBox="1">
            <a:spLocks noGrp="1"/>
          </p:cNvSpPr>
          <p:nvPr>
            <p:ph type="body" idx="1"/>
          </p:nvPr>
        </p:nvSpPr>
        <p:spPr>
          <a:xfrm>
            <a:off x="722375" y="1363850"/>
            <a:ext cx="7708500" cy="2946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Nunito Light"/>
              <a:buChar char="●"/>
              <a:defRPr sz="1600"/>
            </a:lvl1pPr>
            <a:lvl2pPr marL="914400" lvl="1" indent="-317500" rtl="0">
              <a:lnSpc>
                <a:spcPct val="100000"/>
              </a:lnSpc>
              <a:spcBef>
                <a:spcPts val="160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23"/>
        <p:cNvGrpSpPr/>
        <p:nvPr/>
      </p:nvGrpSpPr>
      <p:grpSpPr>
        <a:xfrm>
          <a:off x="0" y="0"/>
          <a:ext cx="0" cy="0"/>
          <a:chOff x="0" y="0"/>
          <a:chExt cx="0" cy="0"/>
        </a:xfrm>
      </p:grpSpPr>
      <p:pic>
        <p:nvPicPr>
          <p:cNvPr id="224" name="Google Shape;224;p31"/>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25" name="Google Shape;225;p31"/>
          <p:cNvSpPr/>
          <p:nvPr/>
        </p:nvSpPr>
        <p:spPr>
          <a:xfrm>
            <a:off x="7138125" y="-17203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591775" y="-16597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31"/>
          <p:cNvSpPr txBox="1">
            <a:spLocks noGrp="1"/>
          </p:cNvSpPr>
          <p:nvPr>
            <p:ph type="ctrTitle" idx="2"/>
          </p:nvPr>
        </p:nvSpPr>
        <p:spPr>
          <a:xfrm>
            <a:off x="714975" y="3208303"/>
            <a:ext cx="2386500" cy="50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29" name="Google Shape;229;p31"/>
          <p:cNvSpPr txBox="1">
            <a:spLocks noGrp="1"/>
          </p:cNvSpPr>
          <p:nvPr>
            <p:ph type="subTitle" idx="1"/>
          </p:nvPr>
        </p:nvSpPr>
        <p:spPr>
          <a:xfrm>
            <a:off x="714975" y="3651667"/>
            <a:ext cx="2386500" cy="8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0" name="Google Shape;230;p31"/>
          <p:cNvSpPr txBox="1">
            <a:spLocks noGrp="1"/>
          </p:cNvSpPr>
          <p:nvPr>
            <p:ph type="ctrTitle" idx="3"/>
          </p:nvPr>
        </p:nvSpPr>
        <p:spPr>
          <a:xfrm>
            <a:off x="3378225" y="3208303"/>
            <a:ext cx="2386500" cy="50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31" name="Google Shape;231;p31"/>
          <p:cNvSpPr txBox="1">
            <a:spLocks noGrp="1"/>
          </p:cNvSpPr>
          <p:nvPr>
            <p:ph type="subTitle" idx="4"/>
          </p:nvPr>
        </p:nvSpPr>
        <p:spPr>
          <a:xfrm>
            <a:off x="3378225" y="3651667"/>
            <a:ext cx="2386500" cy="8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2" name="Google Shape;232;p31"/>
          <p:cNvSpPr txBox="1">
            <a:spLocks noGrp="1"/>
          </p:cNvSpPr>
          <p:nvPr>
            <p:ph type="ctrTitle" idx="5"/>
          </p:nvPr>
        </p:nvSpPr>
        <p:spPr>
          <a:xfrm>
            <a:off x="6040426" y="3208303"/>
            <a:ext cx="2386500" cy="50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33" name="Google Shape;233;p31"/>
          <p:cNvSpPr txBox="1">
            <a:spLocks noGrp="1"/>
          </p:cNvSpPr>
          <p:nvPr>
            <p:ph type="subTitle" idx="6"/>
          </p:nvPr>
        </p:nvSpPr>
        <p:spPr>
          <a:xfrm>
            <a:off x="6040426" y="3651667"/>
            <a:ext cx="2388600" cy="8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4" name="Google Shape;234;p31"/>
          <p:cNvSpPr txBox="1">
            <a:spLocks noGrp="1"/>
          </p:cNvSpPr>
          <p:nvPr>
            <p:ph type="title" idx="7" hasCustomPrompt="1"/>
          </p:nvPr>
        </p:nvSpPr>
        <p:spPr>
          <a:xfrm>
            <a:off x="714975" y="1353163"/>
            <a:ext cx="1658700" cy="80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4300"/>
            </a:lvl1pPr>
            <a:lvl2pPr lvl="1"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31"/>
          <p:cNvSpPr txBox="1">
            <a:spLocks noGrp="1"/>
          </p:cNvSpPr>
          <p:nvPr>
            <p:ph type="title" idx="8" hasCustomPrompt="1"/>
          </p:nvPr>
        </p:nvSpPr>
        <p:spPr>
          <a:xfrm>
            <a:off x="3378225" y="1354960"/>
            <a:ext cx="1655100" cy="804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4300"/>
            </a:lvl1pPr>
            <a:lvl2pPr lvl="1"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31"/>
          <p:cNvSpPr txBox="1">
            <a:spLocks noGrp="1"/>
          </p:cNvSpPr>
          <p:nvPr>
            <p:ph type="title" idx="9" hasCustomPrompt="1"/>
          </p:nvPr>
        </p:nvSpPr>
        <p:spPr>
          <a:xfrm>
            <a:off x="6040426" y="1354960"/>
            <a:ext cx="1655100" cy="804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4300"/>
            </a:lvl1pPr>
            <a:lvl2pPr lvl="1"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237"/>
        <p:cNvGrpSpPr/>
        <p:nvPr/>
      </p:nvGrpSpPr>
      <p:grpSpPr>
        <a:xfrm>
          <a:off x="0" y="0"/>
          <a:ext cx="0" cy="0"/>
          <a:chOff x="0" y="0"/>
          <a:chExt cx="0" cy="0"/>
        </a:xfrm>
      </p:grpSpPr>
      <p:sp>
        <p:nvSpPr>
          <p:cNvPr id="238" name="Google Shape;238;p32"/>
          <p:cNvSpPr/>
          <p:nvPr/>
        </p:nvSpPr>
        <p:spPr>
          <a:xfrm>
            <a:off x="7356825" y="-11069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32"/>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40" name="Google Shape;240;p32"/>
          <p:cNvSpPr/>
          <p:nvPr/>
        </p:nvSpPr>
        <p:spPr>
          <a:xfrm>
            <a:off x="-1797075" y="322235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242"/>
        <p:cNvGrpSpPr/>
        <p:nvPr/>
      </p:nvGrpSpPr>
      <p:grpSpPr>
        <a:xfrm>
          <a:off x="0" y="0"/>
          <a:ext cx="0" cy="0"/>
          <a:chOff x="0" y="0"/>
          <a:chExt cx="0" cy="0"/>
        </a:xfrm>
      </p:grpSpPr>
      <p:pic>
        <p:nvPicPr>
          <p:cNvPr id="243" name="Google Shape;243;p33"/>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44" name="Google Shape;244;p33"/>
          <p:cNvSpPr/>
          <p:nvPr/>
        </p:nvSpPr>
        <p:spPr>
          <a:xfrm>
            <a:off x="7351500" y="328935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3"/>
          <p:cNvSpPr/>
          <p:nvPr/>
        </p:nvSpPr>
        <p:spPr>
          <a:xfrm>
            <a:off x="-2375600" y="-77815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TITLE_ONLY_1_3">
    <p:spTree>
      <p:nvGrpSpPr>
        <p:cNvPr id="1" name="Shape 247"/>
        <p:cNvGrpSpPr/>
        <p:nvPr/>
      </p:nvGrpSpPr>
      <p:grpSpPr>
        <a:xfrm>
          <a:off x="0" y="0"/>
          <a:ext cx="0" cy="0"/>
          <a:chOff x="0" y="0"/>
          <a:chExt cx="0" cy="0"/>
        </a:xfrm>
      </p:grpSpPr>
      <p:pic>
        <p:nvPicPr>
          <p:cNvPr id="248" name="Google Shape;248;p34"/>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49" name="Google Shape;249;p34"/>
          <p:cNvSpPr/>
          <p:nvPr/>
        </p:nvSpPr>
        <p:spPr>
          <a:xfrm>
            <a:off x="-2177325" y="-21999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4">
  <p:cSld name="TITLE_ONLY_1_4">
    <p:spTree>
      <p:nvGrpSpPr>
        <p:cNvPr id="1" name="Shape 251"/>
        <p:cNvGrpSpPr/>
        <p:nvPr/>
      </p:nvGrpSpPr>
      <p:grpSpPr>
        <a:xfrm>
          <a:off x="0" y="0"/>
          <a:ext cx="0" cy="0"/>
          <a:chOff x="0" y="0"/>
          <a:chExt cx="0" cy="0"/>
        </a:xfrm>
      </p:grpSpPr>
      <p:pic>
        <p:nvPicPr>
          <p:cNvPr id="252" name="Google Shape;252;p35"/>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53" name="Google Shape;253;p35"/>
          <p:cNvSpPr/>
          <p:nvPr/>
        </p:nvSpPr>
        <p:spPr>
          <a:xfrm>
            <a:off x="2639400" y="-26870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a:off x="4837900" y="38648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5">
  <p:cSld name="TITLE_ONLY_1_5">
    <p:spTree>
      <p:nvGrpSpPr>
        <p:cNvPr id="1" name="Shape 256"/>
        <p:cNvGrpSpPr/>
        <p:nvPr/>
      </p:nvGrpSpPr>
      <p:grpSpPr>
        <a:xfrm>
          <a:off x="0" y="0"/>
          <a:ext cx="0" cy="0"/>
          <a:chOff x="0" y="0"/>
          <a:chExt cx="0" cy="0"/>
        </a:xfrm>
      </p:grpSpPr>
      <p:pic>
        <p:nvPicPr>
          <p:cNvPr id="257" name="Google Shape;257;p36"/>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58" name="Google Shape;258;p36"/>
          <p:cNvSpPr/>
          <p:nvPr/>
        </p:nvSpPr>
        <p:spPr>
          <a:xfrm>
            <a:off x="-2283150" y="20901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6"/>
          <p:cNvSpPr/>
          <p:nvPr/>
        </p:nvSpPr>
        <p:spPr>
          <a:xfrm>
            <a:off x="7521150" y="-12975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6">
  <p:cSld name="TITLE_ONLY_1_6">
    <p:spTree>
      <p:nvGrpSpPr>
        <p:cNvPr id="1" name="Shape 261"/>
        <p:cNvGrpSpPr/>
        <p:nvPr/>
      </p:nvGrpSpPr>
      <p:grpSpPr>
        <a:xfrm>
          <a:off x="0" y="0"/>
          <a:ext cx="0" cy="0"/>
          <a:chOff x="0" y="0"/>
          <a:chExt cx="0" cy="0"/>
        </a:xfrm>
      </p:grpSpPr>
      <p:pic>
        <p:nvPicPr>
          <p:cNvPr id="262" name="Google Shape;262;p37"/>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63" name="Google Shape;263;p37"/>
          <p:cNvSpPr/>
          <p:nvPr/>
        </p:nvSpPr>
        <p:spPr>
          <a:xfrm>
            <a:off x="7067450" y="3189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65"/>
        <p:cNvGrpSpPr/>
        <p:nvPr/>
      </p:nvGrpSpPr>
      <p:grpSpPr>
        <a:xfrm>
          <a:off x="0" y="0"/>
          <a:ext cx="0" cy="0"/>
          <a:chOff x="0" y="0"/>
          <a:chExt cx="0" cy="0"/>
        </a:xfrm>
      </p:grpSpPr>
      <p:pic>
        <p:nvPicPr>
          <p:cNvPr id="266" name="Google Shape;266;p38"/>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67" name="Google Shape;267;p38"/>
          <p:cNvSpPr/>
          <p:nvPr/>
        </p:nvSpPr>
        <p:spPr>
          <a:xfrm>
            <a:off x="-2110500" y="-9999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7333650" y="-8279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70"/>
        <p:cNvGrpSpPr/>
        <p:nvPr/>
      </p:nvGrpSpPr>
      <p:grpSpPr>
        <a:xfrm>
          <a:off x="0" y="0"/>
          <a:ext cx="0" cy="0"/>
          <a:chOff x="0" y="0"/>
          <a:chExt cx="0" cy="0"/>
        </a:xfrm>
      </p:grpSpPr>
      <p:pic>
        <p:nvPicPr>
          <p:cNvPr id="271" name="Google Shape;271;p39"/>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272" name="Google Shape;272;p39"/>
          <p:cNvSpPr txBox="1">
            <a:spLocks noGrp="1"/>
          </p:cNvSpPr>
          <p:nvPr>
            <p:ph type="title"/>
          </p:nvPr>
        </p:nvSpPr>
        <p:spPr>
          <a:xfrm>
            <a:off x="1094225" y="539500"/>
            <a:ext cx="5137200" cy="1496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0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3" name="Google Shape;273;p39"/>
          <p:cNvSpPr txBox="1">
            <a:spLocks noGrp="1"/>
          </p:cNvSpPr>
          <p:nvPr>
            <p:ph type="subTitle" idx="1"/>
          </p:nvPr>
        </p:nvSpPr>
        <p:spPr>
          <a:xfrm>
            <a:off x="1094225" y="2035900"/>
            <a:ext cx="5137200" cy="69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4" name="Google Shape;274;p39"/>
          <p:cNvSpPr/>
          <p:nvPr/>
        </p:nvSpPr>
        <p:spPr>
          <a:xfrm>
            <a:off x="5908375" y="-11249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txBox="1"/>
          <p:nvPr/>
        </p:nvSpPr>
        <p:spPr>
          <a:xfrm>
            <a:off x="1094225" y="3524825"/>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and includes icons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a:solidFill>
                  <a:schemeClr val="dk1"/>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Freepik</a:t>
            </a:r>
            <a:r>
              <a:rPr lang="en" sz="1200">
                <a:solidFill>
                  <a:schemeClr val="dk1"/>
                </a:solidFill>
                <a:latin typeface="Barlow"/>
                <a:ea typeface="Barlow"/>
                <a:cs typeface="Barlow"/>
                <a:sym typeface="Barlow"/>
              </a:rPr>
              <a:t> </a:t>
            </a:r>
            <a:endParaRPr sz="1200" b="1">
              <a:solidFill>
                <a:schemeClr val="dk1"/>
              </a:solidFill>
              <a:latin typeface="Barlow"/>
              <a:ea typeface="Barlow"/>
              <a:cs typeface="Barlow"/>
              <a:sym typeface="Barlow"/>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6"/>
        <p:cNvGrpSpPr/>
        <p:nvPr/>
      </p:nvGrpSpPr>
      <p:grpSpPr>
        <a:xfrm>
          <a:off x="0" y="0"/>
          <a:ext cx="0" cy="0"/>
          <a:chOff x="0" y="0"/>
          <a:chExt cx="0" cy="0"/>
        </a:xfrm>
      </p:grpSpPr>
      <p:pic>
        <p:nvPicPr>
          <p:cNvPr id="277" name="Google Shape;277;p40"/>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278" name="Google Shape;278;p40"/>
          <p:cNvSpPr/>
          <p:nvPr/>
        </p:nvSpPr>
        <p:spPr>
          <a:xfrm>
            <a:off x="5756725" y="-17076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40"/>
          <p:cNvCxnSpPr/>
          <p:nvPr/>
        </p:nvCxnSpPr>
        <p:spPr>
          <a:xfrm>
            <a:off x="-39912" y="269400"/>
            <a:ext cx="6098400" cy="0"/>
          </a:xfrm>
          <a:prstGeom prst="straightConnector1">
            <a:avLst/>
          </a:prstGeom>
          <a:noFill/>
          <a:ln w="19050" cap="flat" cmpd="sng">
            <a:solidFill>
              <a:schemeClr val="dk1"/>
            </a:solidFill>
            <a:prstDash val="solid"/>
            <a:round/>
            <a:headEnd type="none" w="med" len="med"/>
            <a:tailEnd type="none" w="med" len="med"/>
          </a:ln>
        </p:spPr>
      </p:cxnSp>
      <p:cxnSp>
        <p:nvCxnSpPr>
          <p:cNvPr id="280" name="Google Shape;280;p40"/>
          <p:cNvCxnSpPr/>
          <p:nvPr/>
        </p:nvCxnSpPr>
        <p:spPr>
          <a:xfrm>
            <a:off x="3085522" y="4874125"/>
            <a:ext cx="6098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6" name="Google Shape;26;p5"/>
          <p:cNvSpPr/>
          <p:nvPr/>
        </p:nvSpPr>
        <p:spPr>
          <a:xfrm>
            <a:off x="1832550" y="32118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ubTitle" idx="1"/>
          </p:nvPr>
        </p:nvSpPr>
        <p:spPr>
          <a:xfrm>
            <a:off x="4911727" y="1308734"/>
            <a:ext cx="33741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2"/>
          </p:nvPr>
        </p:nvSpPr>
        <p:spPr>
          <a:xfrm>
            <a:off x="858175" y="1308729"/>
            <a:ext cx="33723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1"/>
        <p:cNvGrpSpPr/>
        <p:nvPr/>
      </p:nvGrpSpPr>
      <p:grpSpPr>
        <a:xfrm>
          <a:off x="0" y="0"/>
          <a:ext cx="0" cy="0"/>
          <a:chOff x="0" y="0"/>
          <a:chExt cx="0" cy="0"/>
        </a:xfrm>
      </p:grpSpPr>
      <p:pic>
        <p:nvPicPr>
          <p:cNvPr id="282" name="Google Shape;282;p41"/>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283" name="Google Shape;283;p41"/>
          <p:cNvSpPr/>
          <p:nvPr/>
        </p:nvSpPr>
        <p:spPr>
          <a:xfrm>
            <a:off x="1832550" y="-35986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1832550" y="25300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 name="Google Shape;285;p41"/>
          <p:cNvCxnSpPr/>
          <p:nvPr/>
        </p:nvCxnSpPr>
        <p:spPr>
          <a:xfrm>
            <a:off x="490725" y="-71800"/>
            <a:ext cx="0" cy="4268700"/>
          </a:xfrm>
          <a:prstGeom prst="straightConnector1">
            <a:avLst/>
          </a:prstGeom>
          <a:noFill/>
          <a:ln w="19050" cap="flat" cmpd="sng">
            <a:solidFill>
              <a:schemeClr val="dk1"/>
            </a:solidFill>
            <a:prstDash val="solid"/>
            <a:round/>
            <a:headEnd type="none" w="med" len="med"/>
            <a:tailEnd type="none" w="med" len="med"/>
          </a:ln>
        </p:spPr>
      </p:cxnSp>
      <p:cxnSp>
        <p:nvCxnSpPr>
          <p:cNvPr id="286" name="Google Shape;286;p41"/>
          <p:cNvCxnSpPr/>
          <p:nvPr/>
        </p:nvCxnSpPr>
        <p:spPr>
          <a:xfrm>
            <a:off x="8685200" y="933550"/>
            <a:ext cx="0" cy="4268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0"/>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32" name="Google Shape;3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35" name="Google Shape;35;p7"/>
          <p:cNvSpPr/>
          <p:nvPr/>
        </p:nvSpPr>
        <p:spPr>
          <a:xfrm>
            <a:off x="-85792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4135975" y="885725"/>
            <a:ext cx="4294800" cy="11355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subTitle" idx="1"/>
          </p:nvPr>
        </p:nvSpPr>
        <p:spPr>
          <a:xfrm>
            <a:off x="4135975" y="2074350"/>
            <a:ext cx="4294800" cy="218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pic>
        <p:nvPicPr>
          <p:cNvPr id="39" name="Google Shape;39;p8"/>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40" name="Google Shape;40;p8"/>
          <p:cNvSpPr/>
          <p:nvPr/>
        </p:nvSpPr>
        <p:spPr>
          <a:xfrm>
            <a:off x="4236175" y="17161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713225" y="1252800"/>
            <a:ext cx="5690100" cy="2637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p:nvPr/>
        </p:nvSpPr>
        <p:spPr>
          <a:xfrm>
            <a:off x="-1716600" y="-23765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pic>
        <p:nvPicPr>
          <p:cNvPr id="44" name="Google Shape;44;p9"/>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45" name="Google Shape;45;p9"/>
          <p:cNvSpPr txBox="1">
            <a:spLocks noGrp="1"/>
          </p:cNvSpPr>
          <p:nvPr>
            <p:ph type="title"/>
          </p:nvPr>
        </p:nvSpPr>
        <p:spPr>
          <a:xfrm>
            <a:off x="2190150" y="1187250"/>
            <a:ext cx="4763700" cy="19644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500"/>
              <a:buNone/>
              <a:defRPr sz="1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6" name="Google Shape;46;p9"/>
          <p:cNvSpPr txBox="1">
            <a:spLocks noGrp="1"/>
          </p:cNvSpPr>
          <p:nvPr>
            <p:ph type="subTitle" idx="1"/>
          </p:nvPr>
        </p:nvSpPr>
        <p:spPr>
          <a:xfrm>
            <a:off x="2190150" y="3151650"/>
            <a:ext cx="47637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 name="Google Shape;47;p9"/>
          <p:cNvSpPr/>
          <p:nvPr/>
        </p:nvSpPr>
        <p:spPr>
          <a:xfrm>
            <a:off x="1832550" y="-27088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pic>
        <p:nvPicPr>
          <p:cNvPr id="49" name="Google Shape;49;p10"/>
          <p:cNvPicPr preferRelativeResize="0"/>
          <p:nvPr/>
        </p:nvPicPr>
        <p:blipFill rotWithShape="1">
          <a:blip r:embed="rId2">
            <a:alphaModFix amt="50000"/>
          </a:blip>
          <a:srcRect/>
          <a:stretch/>
        </p:blipFill>
        <p:spPr>
          <a:xfrm rot="10800000">
            <a:off x="0" y="0"/>
            <a:ext cx="9144000" cy="5143500"/>
          </a:xfrm>
          <a:prstGeom prst="rect">
            <a:avLst/>
          </a:prstGeom>
          <a:noFill/>
          <a:ln>
            <a:noFill/>
          </a:ln>
        </p:spPr>
      </p:pic>
      <p:sp>
        <p:nvSpPr>
          <p:cNvPr id="50" name="Google Shape;50;p10"/>
          <p:cNvSpPr txBox="1">
            <a:spLocks noGrp="1"/>
          </p:cNvSpPr>
          <p:nvPr>
            <p:ph type="title"/>
          </p:nvPr>
        </p:nvSpPr>
        <p:spPr>
          <a:xfrm>
            <a:off x="713225" y="797275"/>
            <a:ext cx="3760200" cy="1119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1" name="Google Shape;51;p10"/>
          <p:cNvSpPr/>
          <p:nvPr/>
        </p:nvSpPr>
        <p:spPr>
          <a:xfrm>
            <a:off x="-1757900" y="-2070125"/>
            <a:ext cx="6226200" cy="6226200"/>
          </a:xfrm>
          <a:prstGeom prst="ellipse">
            <a:avLst/>
          </a:prstGeom>
          <a:gradFill>
            <a:gsLst>
              <a:gs pos="0">
                <a:srgbClr val="E69138">
                  <a:alpha val="27450"/>
                </a:srgbClr>
              </a:gs>
              <a:gs pos="41000">
                <a:srgbClr val="050505">
                  <a:alpha val="53725"/>
                </a:srgbClr>
              </a:gs>
              <a:gs pos="63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1pPr>
            <a:lvl2pPr lvl="1"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2pPr>
            <a:lvl3pPr lvl="2"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3pPr>
            <a:lvl4pPr lvl="3"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4pPr>
            <a:lvl5pPr lvl="4"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5pPr>
            <a:lvl6pPr lvl="5"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6pPr>
            <a:lvl7pPr lvl="6"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7pPr>
            <a:lvl8pPr lvl="7"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8pPr>
            <a:lvl9pPr lvl="8"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87"/>
        <p:cNvGrpSpPr/>
        <p:nvPr/>
      </p:nvGrpSpPr>
      <p:grpSpPr>
        <a:xfrm>
          <a:off x="0" y="0"/>
          <a:ext cx="0" cy="0"/>
          <a:chOff x="0" y="0"/>
          <a:chExt cx="0" cy="0"/>
        </a:xfrm>
      </p:grpSpPr>
      <p:sp>
        <p:nvSpPr>
          <p:cNvPr id="288" name="Google Shape;288;p4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89" name="Google Shape;289;p4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35.xml"/><Relationship Id="rId5" Type="http://schemas.openxmlformats.org/officeDocument/2006/relationships/image" Target="../media/image12.png"/><Relationship Id="rId4" Type="http://schemas.openxmlformats.org/officeDocument/2006/relationships/hyperlink" Target="https://docs.google.com/spreadsheets/d/1pHX1b1ej6lA5zN9w51zYINxefdahMrZ4imxaYtKEhDg/copy"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freepik.com/free-psd/sign-mock-up-with-natural-marble-effect_24021998.htm/?utm_source=slidesgo_template&amp;utm_medium=referral-link&amp;utm_campaign=sg_resources&amp;utm_content=freepik" TargetMode="External"/><Relationship Id="rId7"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photo/doctor-wearing-white-coat-medium-shot_33417273.htm/?utm_source=slidesgo_template&amp;utm_medium=referral-link&amp;utm_campaign=sg_resources&amp;utm_content=freepik" TargetMode="External"/><Relationship Id="rId3" Type="http://schemas.openxmlformats.org/officeDocument/2006/relationships/hyperlink" Target="https://www.freepik.com/free-photo/side-view-man-wearing-protective-equipment_32305710.htm/?utm_source=slidesgo_template&amp;utm_medium=referral-link&amp;utm_campaign=sg_resources&amp;utm_content=flaticon" TargetMode="External"/><Relationship Id="rId7" Type="http://schemas.openxmlformats.org/officeDocument/2006/relationships/hyperlink" Target="https://www.freepik.com/free-photo/front-view-smiley-doctor-with-lab-coat_28266654.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hyperlink" Target="https://www.freepik.com/free-photo/side-view-man-wearing-protective-equipment_32305710.htm/?utm_source=slidesgo_template&amp;utm_medium=referral-link&amp;utm_campaign=sg_resources&amp;utm_content=freepik" TargetMode="External"/><Relationship Id="rId5" Type="http://schemas.openxmlformats.org/officeDocument/2006/relationships/hyperlink" Target="https://www.freepik.com/free-photo/flat-lay-rat-figurines-turquoise-velvet_6091713.htm/?utm_source=slidesgo_template&amp;utm_medium=referral-link&amp;utm_campaign=sg_resources&amp;utm_content=freepik" TargetMode="External"/><Relationship Id="rId4" Type="http://schemas.openxmlformats.org/officeDocument/2006/relationships/hyperlink" Target="https://www.freepik.com/free-psd/music-album-release-youtube-cover_18774946.htm/?utm_source=slidesgo_template&amp;utm_medium=referral-link&amp;utm_campaign=sg_resources&amp;utm_content=freepik" TargetMode="External"/><Relationship Id="rId9" Type="http://schemas.openxmlformats.org/officeDocument/2006/relationships/hyperlink" Target="https://www.freepik.com/free-photo/medium-shot-doctor-wearing-medical-gown_30590455.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4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ctrTitle"/>
          </p:nvPr>
        </p:nvSpPr>
        <p:spPr>
          <a:xfrm>
            <a:off x="1266375" y="1149783"/>
            <a:ext cx="6897912" cy="223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Action Generation using Graph Convolutional Networks</a:t>
            </a:r>
            <a:endParaRPr sz="4800" dirty="0">
              <a:latin typeface="Archivo Black"/>
              <a:ea typeface="Archivo Black"/>
              <a:cs typeface="Archivo Black"/>
              <a:sym typeface="Archivo Black"/>
            </a:endParaRPr>
          </a:p>
        </p:txBody>
      </p:sp>
      <p:sp>
        <p:nvSpPr>
          <p:cNvPr id="298" name="Google Shape;298;p45"/>
          <p:cNvSpPr txBox="1">
            <a:spLocks noGrp="1"/>
          </p:cNvSpPr>
          <p:nvPr>
            <p:ph type="subTitle" idx="1"/>
          </p:nvPr>
        </p:nvSpPr>
        <p:spPr>
          <a:xfrm>
            <a:off x="4513575" y="3698400"/>
            <a:ext cx="3958200" cy="47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Deep Learning Project Presentation-1</a:t>
            </a:r>
            <a:endParaRPr dirty="0"/>
          </a:p>
        </p:txBody>
      </p:sp>
      <p:cxnSp>
        <p:nvCxnSpPr>
          <p:cNvPr id="299" name="Google Shape;299;p45"/>
          <p:cNvCxnSpPr>
            <a:stCxn id="298" idx="1"/>
          </p:cNvCxnSpPr>
          <p:nvPr/>
        </p:nvCxnSpPr>
        <p:spPr>
          <a:xfrm rot="10800000">
            <a:off x="23775" y="3936300"/>
            <a:ext cx="4489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Causes of the Black Death</a:t>
            </a:r>
            <a:endParaRPr/>
          </a:p>
        </p:txBody>
      </p:sp>
      <p:sp>
        <p:nvSpPr>
          <p:cNvPr id="413" name="Google Shape;413;p54"/>
          <p:cNvSpPr txBox="1">
            <a:spLocks noGrp="1"/>
          </p:cNvSpPr>
          <p:nvPr>
            <p:ph type="subTitle" idx="1"/>
          </p:nvPr>
        </p:nvSpPr>
        <p:spPr>
          <a:xfrm>
            <a:off x="1668388" y="1983250"/>
            <a:ext cx="20889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414" name="Google Shape;414;p54"/>
          <p:cNvSpPr txBox="1">
            <a:spLocks noGrp="1"/>
          </p:cNvSpPr>
          <p:nvPr>
            <p:ph type="subTitle" idx="2"/>
          </p:nvPr>
        </p:nvSpPr>
        <p:spPr>
          <a:xfrm>
            <a:off x="6025391" y="1983250"/>
            <a:ext cx="20889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415" name="Google Shape;415;p54"/>
          <p:cNvSpPr txBox="1">
            <a:spLocks noGrp="1"/>
          </p:cNvSpPr>
          <p:nvPr>
            <p:ph type="subTitle" idx="3"/>
          </p:nvPr>
        </p:nvSpPr>
        <p:spPr>
          <a:xfrm>
            <a:off x="1668388" y="3638194"/>
            <a:ext cx="20889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in the Solar System</a:t>
            </a:r>
            <a:endParaRPr/>
          </a:p>
        </p:txBody>
      </p:sp>
      <p:sp>
        <p:nvSpPr>
          <p:cNvPr id="416" name="Google Shape;416;p54"/>
          <p:cNvSpPr txBox="1">
            <a:spLocks noGrp="1"/>
          </p:cNvSpPr>
          <p:nvPr>
            <p:ph type="subTitle" idx="4"/>
          </p:nvPr>
        </p:nvSpPr>
        <p:spPr>
          <a:xfrm>
            <a:off x="6025391" y="3638194"/>
            <a:ext cx="20889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417" name="Google Shape;417;p54"/>
          <p:cNvSpPr txBox="1">
            <a:spLocks noGrp="1"/>
          </p:cNvSpPr>
          <p:nvPr>
            <p:ph type="subTitle" idx="5"/>
          </p:nvPr>
        </p:nvSpPr>
        <p:spPr>
          <a:xfrm>
            <a:off x="1668388" y="1662791"/>
            <a:ext cx="2088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18" name="Google Shape;418;p54"/>
          <p:cNvSpPr txBox="1">
            <a:spLocks noGrp="1"/>
          </p:cNvSpPr>
          <p:nvPr>
            <p:ph type="subTitle" idx="6"/>
          </p:nvPr>
        </p:nvSpPr>
        <p:spPr>
          <a:xfrm>
            <a:off x="1668388" y="3312562"/>
            <a:ext cx="2088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419" name="Google Shape;419;p54"/>
          <p:cNvSpPr txBox="1">
            <a:spLocks noGrp="1"/>
          </p:cNvSpPr>
          <p:nvPr>
            <p:ph type="subTitle" idx="7"/>
          </p:nvPr>
        </p:nvSpPr>
        <p:spPr>
          <a:xfrm>
            <a:off x="6025388" y="1662791"/>
            <a:ext cx="2088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20" name="Google Shape;420;p54"/>
          <p:cNvSpPr txBox="1">
            <a:spLocks noGrp="1"/>
          </p:cNvSpPr>
          <p:nvPr>
            <p:ph type="subTitle" idx="8"/>
          </p:nvPr>
        </p:nvSpPr>
        <p:spPr>
          <a:xfrm>
            <a:off x="6025388" y="3312562"/>
            <a:ext cx="20889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421" name="Google Shape;421;p54"/>
          <p:cNvGrpSpPr/>
          <p:nvPr/>
        </p:nvGrpSpPr>
        <p:grpSpPr>
          <a:xfrm>
            <a:off x="5384639" y="1607110"/>
            <a:ext cx="488356" cy="488461"/>
            <a:chOff x="4011775" y="3794600"/>
            <a:chExt cx="349275" cy="349350"/>
          </a:xfrm>
        </p:grpSpPr>
        <p:sp>
          <p:nvSpPr>
            <p:cNvPr id="422" name="Google Shape;422;p54"/>
            <p:cNvSpPr/>
            <p:nvPr/>
          </p:nvSpPr>
          <p:spPr>
            <a:xfrm>
              <a:off x="4011775" y="3794600"/>
              <a:ext cx="349250" cy="88125"/>
            </a:xfrm>
            <a:custGeom>
              <a:avLst/>
              <a:gdLst/>
              <a:ahLst/>
              <a:cxnLst/>
              <a:rect l="l" t="t" r="r" b="b"/>
              <a:pathLst>
                <a:path w="13970" h="3525" extrusionOk="0">
                  <a:moveTo>
                    <a:pt x="5291" y="0"/>
                  </a:moveTo>
                  <a:cubicBezTo>
                    <a:pt x="4920" y="0"/>
                    <a:pt x="4576" y="194"/>
                    <a:pt x="4381" y="512"/>
                  </a:cubicBezTo>
                  <a:cubicBezTo>
                    <a:pt x="4203" y="804"/>
                    <a:pt x="3884" y="984"/>
                    <a:pt x="3541" y="984"/>
                  </a:cubicBezTo>
                  <a:lnTo>
                    <a:pt x="409" y="984"/>
                  </a:lnTo>
                  <a:cubicBezTo>
                    <a:pt x="183" y="984"/>
                    <a:pt x="1" y="1166"/>
                    <a:pt x="1" y="1393"/>
                  </a:cubicBezTo>
                  <a:lnTo>
                    <a:pt x="1" y="3525"/>
                  </a:lnTo>
                  <a:lnTo>
                    <a:pt x="1698" y="3525"/>
                  </a:lnTo>
                  <a:cubicBezTo>
                    <a:pt x="1876" y="2962"/>
                    <a:pt x="2397" y="2578"/>
                    <a:pt x="2988" y="2578"/>
                  </a:cubicBezTo>
                  <a:cubicBezTo>
                    <a:pt x="3580" y="2578"/>
                    <a:pt x="4102" y="2962"/>
                    <a:pt x="4280" y="3525"/>
                  </a:cubicBezTo>
                  <a:lnTo>
                    <a:pt x="5285" y="3525"/>
                  </a:lnTo>
                  <a:cubicBezTo>
                    <a:pt x="5473" y="2737"/>
                    <a:pt x="6176" y="2183"/>
                    <a:pt x="6986" y="2183"/>
                  </a:cubicBezTo>
                  <a:cubicBezTo>
                    <a:pt x="7795" y="2183"/>
                    <a:pt x="8499" y="2737"/>
                    <a:pt x="8687" y="3525"/>
                  </a:cubicBezTo>
                  <a:lnTo>
                    <a:pt x="9691" y="3525"/>
                  </a:lnTo>
                  <a:cubicBezTo>
                    <a:pt x="9869" y="2962"/>
                    <a:pt x="10392" y="2578"/>
                    <a:pt x="10982" y="2578"/>
                  </a:cubicBezTo>
                  <a:cubicBezTo>
                    <a:pt x="11573" y="2578"/>
                    <a:pt x="12094" y="2962"/>
                    <a:pt x="12272" y="3525"/>
                  </a:cubicBezTo>
                  <a:lnTo>
                    <a:pt x="13970" y="3525"/>
                  </a:lnTo>
                  <a:lnTo>
                    <a:pt x="13970" y="1392"/>
                  </a:lnTo>
                  <a:cubicBezTo>
                    <a:pt x="13970" y="1166"/>
                    <a:pt x="13787" y="982"/>
                    <a:pt x="13561" y="982"/>
                  </a:cubicBezTo>
                  <a:lnTo>
                    <a:pt x="13561" y="984"/>
                  </a:lnTo>
                  <a:lnTo>
                    <a:pt x="10429" y="984"/>
                  </a:lnTo>
                  <a:cubicBezTo>
                    <a:pt x="10086" y="984"/>
                    <a:pt x="9767" y="804"/>
                    <a:pt x="9589" y="512"/>
                  </a:cubicBezTo>
                  <a:cubicBezTo>
                    <a:pt x="9395" y="194"/>
                    <a:pt x="9050" y="0"/>
                    <a:pt x="8678" y="0"/>
                  </a:cubicBezTo>
                  <a:cubicBezTo>
                    <a:pt x="8677" y="0"/>
                    <a:pt x="8676" y="0"/>
                    <a:pt x="8674" y="0"/>
                  </a:cubicBezTo>
                  <a:lnTo>
                    <a:pt x="5295" y="0"/>
                  </a:lnTo>
                  <a:cubicBezTo>
                    <a:pt x="5293" y="0"/>
                    <a:pt x="5292" y="0"/>
                    <a:pt x="5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4"/>
            <p:cNvSpPr/>
            <p:nvPr/>
          </p:nvSpPr>
          <p:spPr>
            <a:xfrm>
              <a:off x="4011775" y="3903150"/>
              <a:ext cx="349275" cy="240800"/>
            </a:xfrm>
            <a:custGeom>
              <a:avLst/>
              <a:gdLst/>
              <a:ahLst/>
              <a:cxnLst/>
              <a:rect l="l" t="t" r="r" b="b"/>
              <a:pathLst>
                <a:path w="13971" h="9632" extrusionOk="0">
                  <a:moveTo>
                    <a:pt x="6116" y="2570"/>
                  </a:moveTo>
                  <a:lnTo>
                    <a:pt x="6116" y="4438"/>
                  </a:lnTo>
                  <a:lnTo>
                    <a:pt x="4248" y="2570"/>
                  </a:lnTo>
                  <a:close/>
                  <a:moveTo>
                    <a:pt x="9723" y="2570"/>
                  </a:moveTo>
                  <a:lnTo>
                    <a:pt x="7855" y="4438"/>
                  </a:lnTo>
                  <a:lnTo>
                    <a:pt x="7855" y="2570"/>
                  </a:lnTo>
                  <a:close/>
                  <a:moveTo>
                    <a:pt x="1" y="1"/>
                  </a:moveTo>
                  <a:lnTo>
                    <a:pt x="1" y="2160"/>
                  </a:lnTo>
                  <a:cubicBezTo>
                    <a:pt x="1" y="2386"/>
                    <a:pt x="183" y="2570"/>
                    <a:pt x="409" y="2570"/>
                  </a:cubicBezTo>
                  <a:lnTo>
                    <a:pt x="3089" y="2570"/>
                  </a:lnTo>
                  <a:lnTo>
                    <a:pt x="6116" y="5595"/>
                  </a:lnTo>
                  <a:lnTo>
                    <a:pt x="6116" y="8813"/>
                  </a:lnTo>
                  <a:lnTo>
                    <a:pt x="4940" y="8813"/>
                  </a:lnTo>
                  <a:cubicBezTo>
                    <a:pt x="4713" y="8813"/>
                    <a:pt x="4530" y="8996"/>
                    <a:pt x="4530" y="9222"/>
                  </a:cubicBezTo>
                  <a:cubicBezTo>
                    <a:pt x="4530" y="9449"/>
                    <a:pt x="4713" y="9631"/>
                    <a:pt x="4940" y="9631"/>
                  </a:cubicBezTo>
                  <a:lnTo>
                    <a:pt x="9033" y="9631"/>
                  </a:lnTo>
                  <a:cubicBezTo>
                    <a:pt x="9259" y="9631"/>
                    <a:pt x="9443" y="9449"/>
                    <a:pt x="9443" y="9222"/>
                  </a:cubicBezTo>
                  <a:cubicBezTo>
                    <a:pt x="9443" y="8996"/>
                    <a:pt x="9259" y="8813"/>
                    <a:pt x="9033" y="8813"/>
                  </a:cubicBezTo>
                  <a:lnTo>
                    <a:pt x="7856" y="8813"/>
                  </a:lnTo>
                  <a:lnTo>
                    <a:pt x="7856" y="5596"/>
                  </a:lnTo>
                  <a:lnTo>
                    <a:pt x="10881" y="2570"/>
                  </a:lnTo>
                  <a:lnTo>
                    <a:pt x="13561" y="2570"/>
                  </a:lnTo>
                  <a:cubicBezTo>
                    <a:pt x="13787" y="2570"/>
                    <a:pt x="13971" y="2386"/>
                    <a:pt x="13971" y="2160"/>
                  </a:cubicBezTo>
                  <a:lnTo>
                    <a:pt x="13971" y="1"/>
                  </a:lnTo>
                  <a:lnTo>
                    <a:pt x="12271" y="1"/>
                  </a:lnTo>
                  <a:cubicBezTo>
                    <a:pt x="12090" y="561"/>
                    <a:pt x="11570" y="941"/>
                    <a:pt x="10982" y="942"/>
                  </a:cubicBezTo>
                  <a:cubicBezTo>
                    <a:pt x="10394" y="941"/>
                    <a:pt x="9875" y="561"/>
                    <a:pt x="9694" y="1"/>
                  </a:cubicBezTo>
                  <a:lnTo>
                    <a:pt x="8686" y="1"/>
                  </a:lnTo>
                  <a:cubicBezTo>
                    <a:pt x="8495" y="786"/>
                    <a:pt x="7792" y="1339"/>
                    <a:pt x="6986" y="1339"/>
                  </a:cubicBezTo>
                  <a:cubicBezTo>
                    <a:pt x="6178" y="1339"/>
                    <a:pt x="5476" y="786"/>
                    <a:pt x="5286" y="1"/>
                  </a:cubicBezTo>
                  <a:lnTo>
                    <a:pt x="4277" y="1"/>
                  </a:lnTo>
                  <a:cubicBezTo>
                    <a:pt x="4097" y="561"/>
                    <a:pt x="3576" y="942"/>
                    <a:pt x="2988" y="942"/>
                  </a:cubicBezTo>
                  <a:cubicBezTo>
                    <a:pt x="2400" y="942"/>
                    <a:pt x="1880" y="56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54"/>
          <p:cNvGrpSpPr/>
          <p:nvPr/>
        </p:nvGrpSpPr>
        <p:grpSpPr>
          <a:xfrm>
            <a:off x="1029706" y="1607090"/>
            <a:ext cx="486282" cy="452353"/>
            <a:chOff x="2509775" y="3814950"/>
            <a:chExt cx="352225" cy="323525"/>
          </a:xfrm>
        </p:grpSpPr>
        <p:sp>
          <p:nvSpPr>
            <p:cNvPr id="425" name="Google Shape;425;p54"/>
            <p:cNvSpPr/>
            <p:nvPr/>
          </p:nvSpPr>
          <p:spPr>
            <a:xfrm>
              <a:off x="2627250" y="3824425"/>
              <a:ext cx="105650" cy="102750"/>
            </a:xfrm>
            <a:custGeom>
              <a:avLst/>
              <a:gdLst/>
              <a:ahLst/>
              <a:cxnLst/>
              <a:rect l="l" t="t" r="r" b="b"/>
              <a:pathLst>
                <a:path w="4226" h="4110" extrusionOk="0">
                  <a:moveTo>
                    <a:pt x="1" y="1"/>
                  </a:moveTo>
                  <a:cubicBezTo>
                    <a:pt x="1" y="12"/>
                    <a:pt x="4" y="24"/>
                    <a:pt x="4" y="34"/>
                  </a:cubicBezTo>
                  <a:lnTo>
                    <a:pt x="4" y="4110"/>
                  </a:lnTo>
                  <a:lnTo>
                    <a:pt x="4224" y="4110"/>
                  </a:lnTo>
                  <a:lnTo>
                    <a:pt x="4224" y="34"/>
                  </a:lnTo>
                  <a:cubicBezTo>
                    <a:pt x="4224" y="24"/>
                    <a:pt x="4226" y="12"/>
                    <a:pt x="4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p:nvPr/>
          </p:nvSpPr>
          <p:spPr>
            <a:xfrm>
              <a:off x="2570125" y="3824425"/>
              <a:ext cx="36625" cy="102750"/>
            </a:xfrm>
            <a:custGeom>
              <a:avLst/>
              <a:gdLst/>
              <a:ahLst/>
              <a:cxnLst/>
              <a:rect l="l" t="t" r="r" b="b"/>
              <a:pathLst>
                <a:path w="1465" h="4110" extrusionOk="0">
                  <a:moveTo>
                    <a:pt x="331" y="1"/>
                  </a:moveTo>
                  <a:cubicBezTo>
                    <a:pt x="148" y="2"/>
                    <a:pt x="1" y="150"/>
                    <a:pt x="1" y="331"/>
                  </a:cubicBezTo>
                  <a:lnTo>
                    <a:pt x="1" y="4110"/>
                  </a:lnTo>
                  <a:lnTo>
                    <a:pt x="1463" y="4110"/>
                  </a:lnTo>
                  <a:lnTo>
                    <a:pt x="1463" y="34"/>
                  </a:lnTo>
                  <a:cubicBezTo>
                    <a:pt x="1463" y="24"/>
                    <a:pt x="1463" y="12"/>
                    <a:pt x="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4"/>
            <p:cNvSpPr/>
            <p:nvPr/>
          </p:nvSpPr>
          <p:spPr>
            <a:xfrm>
              <a:off x="2753450" y="3824425"/>
              <a:ext cx="35325" cy="102750"/>
            </a:xfrm>
            <a:custGeom>
              <a:avLst/>
              <a:gdLst/>
              <a:ahLst/>
              <a:cxnLst/>
              <a:rect l="l" t="t" r="r" b="b"/>
              <a:pathLst>
                <a:path w="1413" h="4110" extrusionOk="0">
                  <a:moveTo>
                    <a:pt x="0" y="1"/>
                  </a:moveTo>
                  <a:cubicBezTo>
                    <a:pt x="2" y="12"/>
                    <a:pt x="2" y="24"/>
                    <a:pt x="2" y="34"/>
                  </a:cubicBezTo>
                  <a:lnTo>
                    <a:pt x="2" y="4110"/>
                  </a:lnTo>
                  <a:lnTo>
                    <a:pt x="1412" y="4110"/>
                  </a:lnTo>
                  <a:lnTo>
                    <a:pt x="1412" y="331"/>
                  </a:lnTo>
                  <a:cubicBezTo>
                    <a:pt x="1412" y="150"/>
                    <a:pt x="1264" y="2"/>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4"/>
            <p:cNvSpPr/>
            <p:nvPr/>
          </p:nvSpPr>
          <p:spPr>
            <a:xfrm>
              <a:off x="2606725" y="3814950"/>
              <a:ext cx="20550" cy="9500"/>
            </a:xfrm>
            <a:custGeom>
              <a:avLst/>
              <a:gdLst/>
              <a:ahLst/>
              <a:cxnLst/>
              <a:rect l="l" t="t" r="r" b="b"/>
              <a:pathLst>
                <a:path w="822" h="380" extrusionOk="0">
                  <a:moveTo>
                    <a:pt x="412" y="0"/>
                  </a:moveTo>
                  <a:cubicBezTo>
                    <a:pt x="196" y="0"/>
                    <a:pt x="17" y="165"/>
                    <a:pt x="1" y="380"/>
                  </a:cubicBezTo>
                  <a:lnTo>
                    <a:pt x="822" y="380"/>
                  </a:lnTo>
                  <a:cubicBezTo>
                    <a:pt x="806" y="165"/>
                    <a:pt x="626"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4"/>
            <p:cNvSpPr/>
            <p:nvPr/>
          </p:nvSpPr>
          <p:spPr>
            <a:xfrm>
              <a:off x="2732875" y="3814950"/>
              <a:ext cx="20600" cy="9500"/>
            </a:xfrm>
            <a:custGeom>
              <a:avLst/>
              <a:gdLst/>
              <a:ahLst/>
              <a:cxnLst/>
              <a:rect l="l" t="t" r="r" b="b"/>
              <a:pathLst>
                <a:path w="824" h="380" extrusionOk="0">
                  <a:moveTo>
                    <a:pt x="412" y="0"/>
                  </a:moveTo>
                  <a:cubicBezTo>
                    <a:pt x="198" y="0"/>
                    <a:pt x="18" y="165"/>
                    <a:pt x="1" y="380"/>
                  </a:cubicBezTo>
                  <a:lnTo>
                    <a:pt x="823" y="380"/>
                  </a:lnTo>
                  <a:cubicBezTo>
                    <a:pt x="806" y="165"/>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4"/>
            <p:cNvSpPr/>
            <p:nvPr/>
          </p:nvSpPr>
          <p:spPr>
            <a:xfrm>
              <a:off x="2545200" y="3947800"/>
              <a:ext cx="316800" cy="140175"/>
            </a:xfrm>
            <a:custGeom>
              <a:avLst/>
              <a:gdLst/>
              <a:ahLst/>
              <a:cxnLst/>
              <a:rect l="l" t="t" r="r" b="b"/>
              <a:pathLst>
                <a:path w="12672" h="5607" extrusionOk="0">
                  <a:moveTo>
                    <a:pt x="413" y="0"/>
                  </a:moveTo>
                  <a:cubicBezTo>
                    <a:pt x="184" y="0"/>
                    <a:pt x="0" y="186"/>
                    <a:pt x="0" y="413"/>
                  </a:cubicBezTo>
                  <a:cubicBezTo>
                    <a:pt x="0" y="642"/>
                    <a:pt x="184" y="826"/>
                    <a:pt x="413" y="826"/>
                  </a:cubicBezTo>
                  <a:lnTo>
                    <a:pt x="783" y="826"/>
                  </a:lnTo>
                  <a:lnTo>
                    <a:pt x="827" y="1079"/>
                  </a:lnTo>
                  <a:cubicBezTo>
                    <a:pt x="1040" y="1041"/>
                    <a:pt x="1255" y="1023"/>
                    <a:pt x="1473" y="1023"/>
                  </a:cubicBezTo>
                  <a:cubicBezTo>
                    <a:pt x="2993" y="1023"/>
                    <a:pt x="4302" y="1941"/>
                    <a:pt x="4877" y="3252"/>
                  </a:cubicBezTo>
                  <a:lnTo>
                    <a:pt x="5627" y="3252"/>
                  </a:lnTo>
                  <a:cubicBezTo>
                    <a:pt x="5856" y="3252"/>
                    <a:pt x="6040" y="3436"/>
                    <a:pt x="6040" y="3665"/>
                  </a:cubicBezTo>
                  <a:cubicBezTo>
                    <a:pt x="6040" y="3892"/>
                    <a:pt x="5856" y="4078"/>
                    <a:pt x="5627" y="4078"/>
                  </a:cubicBezTo>
                  <a:lnTo>
                    <a:pt x="5129" y="4078"/>
                  </a:lnTo>
                  <a:cubicBezTo>
                    <a:pt x="5220" y="4585"/>
                    <a:pt x="5204" y="5106"/>
                    <a:pt x="5084" y="5607"/>
                  </a:cubicBezTo>
                  <a:lnTo>
                    <a:pt x="12259" y="5607"/>
                  </a:lnTo>
                  <a:cubicBezTo>
                    <a:pt x="12486" y="5607"/>
                    <a:pt x="12671" y="5422"/>
                    <a:pt x="12671" y="5194"/>
                  </a:cubicBezTo>
                  <a:cubicBezTo>
                    <a:pt x="12671" y="4965"/>
                    <a:pt x="12486" y="4782"/>
                    <a:pt x="12259" y="4782"/>
                  </a:cubicBezTo>
                  <a:lnTo>
                    <a:pt x="9274" y="4782"/>
                  </a:lnTo>
                  <a:lnTo>
                    <a:pt x="9386" y="4139"/>
                  </a:lnTo>
                  <a:lnTo>
                    <a:pt x="8591" y="4139"/>
                  </a:lnTo>
                  <a:cubicBezTo>
                    <a:pt x="8367" y="4133"/>
                    <a:pt x="8187" y="3950"/>
                    <a:pt x="8187" y="3726"/>
                  </a:cubicBezTo>
                  <a:cubicBezTo>
                    <a:pt x="8187" y="3500"/>
                    <a:pt x="8367" y="3318"/>
                    <a:pt x="8591" y="3313"/>
                  </a:cubicBezTo>
                  <a:lnTo>
                    <a:pt x="9528" y="3313"/>
                  </a:lnTo>
                  <a:lnTo>
                    <a:pt x="9681" y="2427"/>
                  </a:lnTo>
                  <a:lnTo>
                    <a:pt x="7195" y="2427"/>
                  </a:lnTo>
                  <a:cubicBezTo>
                    <a:pt x="6971" y="2423"/>
                    <a:pt x="6791" y="2239"/>
                    <a:pt x="6791" y="2014"/>
                  </a:cubicBezTo>
                  <a:cubicBezTo>
                    <a:pt x="6791" y="1790"/>
                    <a:pt x="6971" y="1606"/>
                    <a:pt x="7195" y="1602"/>
                  </a:cubicBezTo>
                  <a:lnTo>
                    <a:pt x="9823" y="1602"/>
                  </a:lnTo>
                  <a:lnTo>
                    <a:pt x="9958" y="826"/>
                  </a:lnTo>
                  <a:lnTo>
                    <a:pt x="10329" y="826"/>
                  </a:lnTo>
                  <a:cubicBezTo>
                    <a:pt x="10556" y="826"/>
                    <a:pt x="10740" y="642"/>
                    <a:pt x="10740" y="413"/>
                  </a:cubicBezTo>
                  <a:cubicBezTo>
                    <a:pt x="10740" y="186"/>
                    <a:pt x="10556" y="0"/>
                    <a:pt x="10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4"/>
            <p:cNvSpPr/>
            <p:nvPr/>
          </p:nvSpPr>
          <p:spPr>
            <a:xfrm>
              <a:off x="2509775" y="3994025"/>
              <a:ext cx="144475" cy="144450"/>
            </a:xfrm>
            <a:custGeom>
              <a:avLst/>
              <a:gdLst/>
              <a:ahLst/>
              <a:cxnLst/>
              <a:rect l="l" t="t" r="r" b="b"/>
              <a:pathLst>
                <a:path w="5779" h="5778" extrusionOk="0">
                  <a:moveTo>
                    <a:pt x="2890" y="826"/>
                  </a:moveTo>
                  <a:cubicBezTo>
                    <a:pt x="3288" y="826"/>
                    <a:pt x="3686" y="941"/>
                    <a:pt x="4032" y="1172"/>
                  </a:cubicBezTo>
                  <a:lnTo>
                    <a:pt x="3427" y="1774"/>
                  </a:lnTo>
                  <a:cubicBezTo>
                    <a:pt x="3257" y="1692"/>
                    <a:pt x="3074" y="1651"/>
                    <a:pt x="2890" y="1651"/>
                  </a:cubicBezTo>
                  <a:cubicBezTo>
                    <a:pt x="2705" y="1651"/>
                    <a:pt x="2519" y="1693"/>
                    <a:pt x="2348" y="1776"/>
                  </a:cubicBezTo>
                  <a:lnTo>
                    <a:pt x="1746" y="1173"/>
                  </a:lnTo>
                  <a:cubicBezTo>
                    <a:pt x="2092" y="941"/>
                    <a:pt x="2491" y="826"/>
                    <a:pt x="2890" y="826"/>
                  </a:cubicBezTo>
                  <a:close/>
                  <a:moveTo>
                    <a:pt x="2893" y="2475"/>
                  </a:moveTo>
                  <a:cubicBezTo>
                    <a:pt x="2994" y="2475"/>
                    <a:pt x="3097" y="2513"/>
                    <a:pt x="3181" y="2597"/>
                  </a:cubicBezTo>
                  <a:cubicBezTo>
                    <a:pt x="3441" y="2857"/>
                    <a:pt x="3257" y="3302"/>
                    <a:pt x="2890" y="3302"/>
                  </a:cubicBezTo>
                  <a:cubicBezTo>
                    <a:pt x="2662" y="3302"/>
                    <a:pt x="2477" y="3116"/>
                    <a:pt x="2477" y="2889"/>
                  </a:cubicBezTo>
                  <a:cubicBezTo>
                    <a:pt x="2477" y="2640"/>
                    <a:pt x="2681" y="2475"/>
                    <a:pt x="2893" y="2475"/>
                  </a:cubicBezTo>
                  <a:close/>
                  <a:moveTo>
                    <a:pt x="1164" y="1760"/>
                  </a:moveTo>
                  <a:lnTo>
                    <a:pt x="1769" y="2363"/>
                  </a:lnTo>
                  <a:cubicBezTo>
                    <a:pt x="1611" y="2701"/>
                    <a:pt x="1613" y="3090"/>
                    <a:pt x="1773" y="3425"/>
                  </a:cubicBezTo>
                  <a:lnTo>
                    <a:pt x="1169" y="4027"/>
                  </a:lnTo>
                  <a:cubicBezTo>
                    <a:pt x="945" y="3691"/>
                    <a:pt x="826" y="3295"/>
                    <a:pt x="826" y="2889"/>
                  </a:cubicBezTo>
                  <a:cubicBezTo>
                    <a:pt x="826" y="2488"/>
                    <a:pt x="944" y="2094"/>
                    <a:pt x="1164" y="1760"/>
                  </a:cubicBezTo>
                  <a:close/>
                  <a:moveTo>
                    <a:pt x="4614" y="1757"/>
                  </a:moveTo>
                  <a:cubicBezTo>
                    <a:pt x="5069" y="2447"/>
                    <a:pt x="5066" y="3344"/>
                    <a:pt x="4606" y="4033"/>
                  </a:cubicBezTo>
                  <a:lnTo>
                    <a:pt x="4003" y="3429"/>
                  </a:lnTo>
                  <a:cubicBezTo>
                    <a:pt x="4167" y="3092"/>
                    <a:pt x="4170" y="2698"/>
                    <a:pt x="4009" y="2359"/>
                  </a:cubicBezTo>
                  <a:lnTo>
                    <a:pt x="4614" y="1757"/>
                  </a:lnTo>
                  <a:close/>
                  <a:moveTo>
                    <a:pt x="2360" y="4008"/>
                  </a:moveTo>
                  <a:cubicBezTo>
                    <a:pt x="2527" y="4088"/>
                    <a:pt x="2708" y="4127"/>
                    <a:pt x="2889" y="4127"/>
                  </a:cubicBezTo>
                  <a:cubicBezTo>
                    <a:pt x="3069" y="4127"/>
                    <a:pt x="3249" y="4088"/>
                    <a:pt x="3415" y="4010"/>
                  </a:cubicBezTo>
                  <a:lnTo>
                    <a:pt x="4019" y="4615"/>
                  </a:lnTo>
                  <a:cubicBezTo>
                    <a:pt x="3676" y="4840"/>
                    <a:pt x="3283" y="4953"/>
                    <a:pt x="2889" y="4953"/>
                  </a:cubicBezTo>
                  <a:cubicBezTo>
                    <a:pt x="2494" y="4953"/>
                    <a:pt x="2098" y="4839"/>
                    <a:pt x="1754" y="4612"/>
                  </a:cubicBezTo>
                  <a:lnTo>
                    <a:pt x="2360" y="4008"/>
                  </a:lnTo>
                  <a:close/>
                  <a:moveTo>
                    <a:pt x="2890" y="0"/>
                  </a:moveTo>
                  <a:cubicBezTo>
                    <a:pt x="1297" y="0"/>
                    <a:pt x="1" y="1296"/>
                    <a:pt x="1" y="2889"/>
                  </a:cubicBezTo>
                  <a:cubicBezTo>
                    <a:pt x="1" y="4482"/>
                    <a:pt x="1297" y="5778"/>
                    <a:pt x="2890" y="5778"/>
                  </a:cubicBezTo>
                  <a:cubicBezTo>
                    <a:pt x="4482" y="5778"/>
                    <a:pt x="5778" y="4482"/>
                    <a:pt x="5778" y="2889"/>
                  </a:cubicBezTo>
                  <a:cubicBezTo>
                    <a:pt x="5778" y="1296"/>
                    <a:pt x="4482" y="0"/>
                    <a:pt x="2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54"/>
          <p:cNvGrpSpPr/>
          <p:nvPr/>
        </p:nvGrpSpPr>
        <p:grpSpPr>
          <a:xfrm>
            <a:off x="1138163" y="3239913"/>
            <a:ext cx="269363" cy="486248"/>
            <a:chOff x="5607925" y="3231725"/>
            <a:chExt cx="192650" cy="352175"/>
          </a:xfrm>
        </p:grpSpPr>
        <p:sp>
          <p:nvSpPr>
            <p:cNvPr id="433" name="Google Shape;433;p54"/>
            <p:cNvSpPr/>
            <p:nvPr/>
          </p:nvSpPr>
          <p:spPr>
            <a:xfrm>
              <a:off x="5646625" y="3231725"/>
              <a:ext cx="115300" cy="78975"/>
            </a:xfrm>
            <a:custGeom>
              <a:avLst/>
              <a:gdLst/>
              <a:ahLst/>
              <a:cxnLst/>
              <a:rect l="l" t="t" r="r" b="b"/>
              <a:pathLst>
                <a:path w="4612" h="3159" extrusionOk="0">
                  <a:moveTo>
                    <a:pt x="1423" y="1"/>
                  </a:moveTo>
                  <a:cubicBezTo>
                    <a:pt x="1229" y="1"/>
                    <a:pt x="1072" y="157"/>
                    <a:pt x="1071" y="351"/>
                  </a:cubicBezTo>
                  <a:lnTo>
                    <a:pt x="1071" y="2334"/>
                  </a:lnTo>
                  <a:lnTo>
                    <a:pt x="405" y="2334"/>
                  </a:lnTo>
                  <a:cubicBezTo>
                    <a:pt x="180" y="2338"/>
                    <a:pt x="1" y="2522"/>
                    <a:pt x="1" y="2746"/>
                  </a:cubicBezTo>
                  <a:cubicBezTo>
                    <a:pt x="1" y="2971"/>
                    <a:pt x="180" y="3155"/>
                    <a:pt x="405" y="3159"/>
                  </a:cubicBezTo>
                  <a:lnTo>
                    <a:pt x="4207" y="3159"/>
                  </a:lnTo>
                  <a:cubicBezTo>
                    <a:pt x="4432" y="3155"/>
                    <a:pt x="4611" y="2971"/>
                    <a:pt x="4611" y="2746"/>
                  </a:cubicBezTo>
                  <a:cubicBezTo>
                    <a:pt x="4611" y="2522"/>
                    <a:pt x="4432" y="2338"/>
                    <a:pt x="4207" y="2334"/>
                  </a:cubicBezTo>
                  <a:lnTo>
                    <a:pt x="3540" y="2334"/>
                  </a:lnTo>
                  <a:lnTo>
                    <a:pt x="3540" y="351"/>
                  </a:lnTo>
                  <a:cubicBezTo>
                    <a:pt x="3540" y="157"/>
                    <a:pt x="3383" y="1"/>
                    <a:pt x="3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4"/>
            <p:cNvSpPr/>
            <p:nvPr/>
          </p:nvSpPr>
          <p:spPr>
            <a:xfrm>
              <a:off x="5607925" y="3331325"/>
              <a:ext cx="192650" cy="119700"/>
            </a:xfrm>
            <a:custGeom>
              <a:avLst/>
              <a:gdLst/>
              <a:ahLst/>
              <a:cxnLst/>
              <a:rect l="l" t="t" r="r" b="b"/>
              <a:pathLst>
                <a:path w="7706" h="4788" extrusionOk="0">
                  <a:moveTo>
                    <a:pt x="2060" y="0"/>
                  </a:moveTo>
                  <a:lnTo>
                    <a:pt x="2060" y="1515"/>
                  </a:lnTo>
                  <a:lnTo>
                    <a:pt x="721" y="1515"/>
                  </a:lnTo>
                  <a:cubicBezTo>
                    <a:pt x="324" y="1515"/>
                    <a:pt x="1" y="1789"/>
                    <a:pt x="1" y="2122"/>
                  </a:cubicBezTo>
                  <a:lnTo>
                    <a:pt x="285" y="4787"/>
                  </a:lnTo>
                  <a:lnTo>
                    <a:pt x="1973" y="4787"/>
                  </a:lnTo>
                  <a:cubicBezTo>
                    <a:pt x="2148" y="4294"/>
                    <a:pt x="2616" y="3962"/>
                    <a:pt x="3140" y="3962"/>
                  </a:cubicBezTo>
                  <a:cubicBezTo>
                    <a:pt x="3664" y="3962"/>
                    <a:pt x="4132" y="4294"/>
                    <a:pt x="4307" y="4787"/>
                  </a:cubicBezTo>
                  <a:lnTo>
                    <a:pt x="7420" y="4787"/>
                  </a:lnTo>
                  <a:lnTo>
                    <a:pt x="7706" y="2122"/>
                  </a:lnTo>
                  <a:cubicBezTo>
                    <a:pt x="7706" y="1789"/>
                    <a:pt x="7381" y="1515"/>
                    <a:pt x="6986" y="1515"/>
                  </a:cubicBezTo>
                  <a:lnTo>
                    <a:pt x="5648" y="1515"/>
                  </a:lnTo>
                  <a:lnTo>
                    <a:pt x="56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4"/>
            <p:cNvSpPr/>
            <p:nvPr/>
          </p:nvSpPr>
          <p:spPr>
            <a:xfrm>
              <a:off x="5617275" y="3451000"/>
              <a:ext cx="174025" cy="132900"/>
            </a:xfrm>
            <a:custGeom>
              <a:avLst/>
              <a:gdLst/>
              <a:ahLst/>
              <a:cxnLst/>
              <a:rect l="l" t="t" r="r" b="b"/>
              <a:pathLst>
                <a:path w="6961" h="5316" extrusionOk="0">
                  <a:moveTo>
                    <a:pt x="2767" y="1940"/>
                  </a:moveTo>
                  <a:cubicBezTo>
                    <a:pt x="2833" y="1940"/>
                    <a:pt x="2903" y="1957"/>
                    <a:pt x="2970" y="1996"/>
                  </a:cubicBezTo>
                  <a:cubicBezTo>
                    <a:pt x="3121" y="2081"/>
                    <a:pt x="3202" y="2250"/>
                    <a:pt x="3176" y="2421"/>
                  </a:cubicBezTo>
                  <a:cubicBezTo>
                    <a:pt x="3148" y="2599"/>
                    <a:pt x="3006" y="2738"/>
                    <a:pt x="2828" y="2764"/>
                  </a:cubicBezTo>
                  <a:cubicBezTo>
                    <a:pt x="2808" y="2767"/>
                    <a:pt x="2788" y="2769"/>
                    <a:pt x="2769" y="2769"/>
                  </a:cubicBezTo>
                  <a:cubicBezTo>
                    <a:pt x="2612" y="2769"/>
                    <a:pt x="2466" y="2680"/>
                    <a:pt x="2397" y="2536"/>
                  </a:cubicBezTo>
                  <a:cubicBezTo>
                    <a:pt x="2255" y="2241"/>
                    <a:pt x="2487" y="1940"/>
                    <a:pt x="2767" y="1940"/>
                  </a:cubicBezTo>
                  <a:close/>
                  <a:moveTo>
                    <a:pt x="4797" y="3111"/>
                  </a:moveTo>
                  <a:cubicBezTo>
                    <a:pt x="4876" y="3111"/>
                    <a:pt x="4956" y="3134"/>
                    <a:pt x="5025" y="3180"/>
                  </a:cubicBezTo>
                  <a:cubicBezTo>
                    <a:pt x="5174" y="3279"/>
                    <a:pt x="5244" y="3462"/>
                    <a:pt x="5194" y="3636"/>
                  </a:cubicBezTo>
                  <a:cubicBezTo>
                    <a:pt x="5147" y="3808"/>
                    <a:pt x="4990" y="3930"/>
                    <a:pt x="4811" y="3936"/>
                  </a:cubicBezTo>
                  <a:cubicBezTo>
                    <a:pt x="4805" y="3936"/>
                    <a:pt x="4800" y="3936"/>
                    <a:pt x="4794" y="3936"/>
                  </a:cubicBezTo>
                  <a:cubicBezTo>
                    <a:pt x="4621" y="3936"/>
                    <a:pt x="4467" y="3826"/>
                    <a:pt x="4408" y="3662"/>
                  </a:cubicBezTo>
                  <a:cubicBezTo>
                    <a:pt x="4352" y="3497"/>
                    <a:pt x="4402" y="3315"/>
                    <a:pt x="4538" y="3203"/>
                  </a:cubicBezTo>
                  <a:cubicBezTo>
                    <a:pt x="4613" y="3142"/>
                    <a:pt x="4705" y="3111"/>
                    <a:pt x="4797" y="3111"/>
                  </a:cubicBezTo>
                  <a:close/>
                  <a:moveTo>
                    <a:pt x="2766" y="0"/>
                  </a:moveTo>
                  <a:cubicBezTo>
                    <a:pt x="2539" y="0"/>
                    <a:pt x="2353" y="186"/>
                    <a:pt x="2353" y="413"/>
                  </a:cubicBezTo>
                  <a:cubicBezTo>
                    <a:pt x="2353" y="642"/>
                    <a:pt x="2170" y="826"/>
                    <a:pt x="1941" y="826"/>
                  </a:cubicBezTo>
                  <a:lnTo>
                    <a:pt x="0" y="826"/>
                  </a:lnTo>
                  <a:lnTo>
                    <a:pt x="416" y="4709"/>
                  </a:lnTo>
                  <a:cubicBezTo>
                    <a:pt x="416" y="5044"/>
                    <a:pt x="740" y="5316"/>
                    <a:pt x="1137" y="5316"/>
                  </a:cubicBezTo>
                  <a:lnTo>
                    <a:pt x="5824" y="5316"/>
                  </a:lnTo>
                  <a:cubicBezTo>
                    <a:pt x="6221" y="5316"/>
                    <a:pt x="6545" y="5044"/>
                    <a:pt x="6545" y="4709"/>
                  </a:cubicBezTo>
                  <a:lnTo>
                    <a:pt x="6961" y="826"/>
                  </a:lnTo>
                  <a:lnTo>
                    <a:pt x="3594" y="826"/>
                  </a:lnTo>
                  <a:cubicBezTo>
                    <a:pt x="3367" y="826"/>
                    <a:pt x="3182" y="642"/>
                    <a:pt x="3182" y="413"/>
                  </a:cubicBezTo>
                  <a:lnTo>
                    <a:pt x="3179" y="413"/>
                  </a:lnTo>
                  <a:cubicBezTo>
                    <a:pt x="3179" y="186"/>
                    <a:pt x="2995" y="0"/>
                    <a:pt x="2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54"/>
          <p:cNvSpPr/>
          <p:nvPr/>
        </p:nvSpPr>
        <p:spPr>
          <a:xfrm>
            <a:off x="5476729" y="3257970"/>
            <a:ext cx="396250" cy="486283"/>
          </a:xfrm>
          <a:custGeom>
            <a:avLst/>
            <a:gdLst/>
            <a:ahLst/>
            <a:cxnLst/>
            <a:rect l="l" t="t" r="r" b="b"/>
            <a:pathLst>
              <a:path w="11336" h="14088" extrusionOk="0">
                <a:moveTo>
                  <a:pt x="4075" y="1651"/>
                </a:moveTo>
                <a:lnTo>
                  <a:pt x="1652" y="4076"/>
                </a:lnTo>
                <a:lnTo>
                  <a:pt x="1652" y="1651"/>
                </a:lnTo>
                <a:close/>
                <a:moveTo>
                  <a:pt x="9075" y="6464"/>
                </a:moveTo>
                <a:cubicBezTo>
                  <a:pt x="9456" y="7050"/>
                  <a:pt x="9859" y="7810"/>
                  <a:pt x="9859" y="8246"/>
                </a:cubicBezTo>
                <a:cubicBezTo>
                  <a:pt x="9859" y="8839"/>
                  <a:pt x="9602" y="9127"/>
                  <a:pt x="9075" y="9127"/>
                </a:cubicBezTo>
                <a:cubicBezTo>
                  <a:pt x="8547" y="9127"/>
                  <a:pt x="8291" y="8839"/>
                  <a:pt x="8291" y="8246"/>
                </a:cubicBezTo>
                <a:cubicBezTo>
                  <a:pt x="8291" y="7810"/>
                  <a:pt x="8693" y="7052"/>
                  <a:pt x="9075" y="6464"/>
                </a:cubicBezTo>
                <a:close/>
                <a:moveTo>
                  <a:pt x="414" y="0"/>
                </a:moveTo>
                <a:cubicBezTo>
                  <a:pt x="186" y="0"/>
                  <a:pt x="1" y="185"/>
                  <a:pt x="1" y="414"/>
                </a:cubicBezTo>
                <a:lnTo>
                  <a:pt x="1" y="13675"/>
                </a:lnTo>
                <a:cubicBezTo>
                  <a:pt x="1" y="13902"/>
                  <a:pt x="186" y="14087"/>
                  <a:pt x="414" y="14087"/>
                </a:cubicBezTo>
                <a:lnTo>
                  <a:pt x="4306" y="14087"/>
                </a:lnTo>
                <a:cubicBezTo>
                  <a:pt x="4530" y="14083"/>
                  <a:pt x="4710" y="13899"/>
                  <a:pt x="4710" y="13675"/>
                </a:cubicBezTo>
                <a:cubicBezTo>
                  <a:pt x="4710" y="13450"/>
                  <a:pt x="4530" y="13266"/>
                  <a:pt x="4306" y="13262"/>
                </a:cubicBezTo>
                <a:lnTo>
                  <a:pt x="1652" y="13262"/>
                </a:lnTo>
                <a:lnTo>
                  <a:pt x="1652" y="6410"/>
                </a:lnTo>
                <a:lnTo>
                  <a:pt x="6410" y="1651"/>
                </a:lnTo>
                <a:lnTo>
                  <a:pt x="8661" y="1651"/>
                </a:lnTo>
                <a:lnTo>
                  <a:pt x="8661" y="4503"/>
                </a:lnTo>
                <a:lnTo>
                  <a:pt x="8571" y="4503"/>
                </a:lnTo>
                <a:cubicBezTo>
                  <a:pt x="8344" y="4503"/>
                  <a:pt x="8160" y="4689"/>
                  <a:pt x="8160" y="4916"/>
                </a:cubicBezTo>
                <a:cubicBezTo>
                  <a:pt x="8160" y="5145"/>
                  <a:pt x="8344" y="5329"/>
                  <a:pt x="8571" y="5329"/>
                </a:cubicBezTo>
                <a:cubicBezTo>
                  <a:pt x="8392" y="5329"/>
                  <a:pt x="8231" y="5446"/>
                  <a:pt x="8178" y="5620"/>
                </a:cubicBezTo>
                <a:cubicBezTo>
                  <a:pt x="8124" y="5792"/>
                  <a:pt x="8189" y="5979"/>
                  <a:pt x="8338" y="6082"/>
                </a:cubicBezTo>
                <a:cubicBezTo>
                  <a:pt x="7960" y="6669"/>
                  <a:pt x="7465" y="7570"/>
                  <a:pt x="7465" y="8246"/>
                </a:cubicBezTo>
                <a:cubicBezTo>
                  <a:pt x="7465" y="8933"/>
                  <a:pt x="7724" y="9326"/>
                  <a:pt x="7942" y="9535"/>
                </a:cubicBezTo>
                <a:cubicBezTo>
                  <a:pt x="8225" y="9809"/>
                  <a:pt x="8616" y="9952"/>
                  <a:pt x="9074" y="9952"/>
                </a:cubicBezTo>
                <a:cubicBezTo>
                  <a:pt x="9532" y="9952"/>
                  <a:pt x="9922" y="9807"/>
                  <a:pt x="10206" y="9535"/>
                </a:cubicBezTo>
                <a:cubicBezTo>
                  <a:pt x="10423" y="9325"/>
                  <a:pt x="10684" y="8933"/>
                  <a:pt x="10684" y="8246"/>
                </a:cubicBezTo>
                <a:cubicBezTo>
                  <a:pt x="10684" y="7570"/>
                  <a:pt x="10187" y="6669"/>
                  <a:pt x="9811" y="6082"/>
                </a:cubicBezTo>
                <a:cubicBezTo>
                  <a:pt x="9959" y="5979"/>
                  <a:pt x="10024" y="5792"/>
                  <a:pt x="9970" y="5620"/>
                </a:cubicBezTo>
                <a:cubicBezTo>
                  <a:pt x="9917" y="5447"/>
                  <a:pt x="9757" y="5329"/>
                  <a:pt x="9576" y="5329"/>
                </a:cubicBezTo>
                <a:cubicBezTo>
                  <a:pt x="9804" y="5329"/>
                  <a:pt x="9989" y="5145"/>
                  <a:pt x="9989" y="4916"/>
                </a:cubicBezTo>
                <a:cubicBezTo>
                  <a:pt x="9989" y="4689"/>
                  <a:pt x="9804" y="4503"/>
                  <a:pt x="9576" y="4503"/>
                </a:cubicBezTo>
                <a:lnTo>
                  <a:pt x="9556" y="4503"/>
                </a:lnTo>
                <a:cubicBezTo>
                  <a:pt x="9636" y="4330"/>
                  <a:pt x="9796" y="4214"/>
                  <a:pt x="10080" y="4056"/>
                </a:cubicBezTo>
                <a:cubicBezTo>
                  <a:pt x="10280" y="3946"/>
                  <a:pt x="10353" y="3695"/>
                  <a:pt x="10242" y="3495"/>
                </a:cubicBezTo>
                <a:cubicBezTo>
                  <a:pt x="10167" y="3359"/>
                  <a:pt x="10026" y="3282"/>
                  <a:pt x="9880" y="3282"/>
                </a:cubicBezTo>
                <a:cubicBezTo>
                  <a:pt x="9813" y="3282"/>
                  <a:pt x="9745" y="3298"/>
                  <a:pt x="9682" y="3333"/>
                </a:cubicBezTo>
                <a:cubicBezTo>
                  <a:pt x="9615" y="3370"/>
                  <a:pt x="9550" y="3407"/>
                  <a:pt x="9487" y="3448"/>
                </a:cubicBezTo>
                <a:lnTo>
                  <a:pt x="9487" y="1652"/>
                </a:lnTo>
                <a:lnTo>
                  <a:pt x="10923" y="1652"/>
                </a:lnTo>
                <a:cubicBezTo>
                  <a:pt x="11150" y="1652"/>
                  <a:pt x="11336" y="1467"/>
                  <a:pt x="11336" y="1240"/>
                </a:cubicBezTo>
                <a:lnTo>
                  <a:pt x="11336" y="414"/>
                </a:lnTo>
                <a:cubicBezTo>
                  <a:pt x="11336" y="185"/>
                  <a:pt x="11150" y="0"/>
                  <a:pt x="10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 name="Google Shape;437;p54"/>
          <p:cNvCxnSpPr/>
          <p:nvPr/>
        </p:nvCxnSpPr>
        <p:spPr>
          <a:xfrm>
            <a:off x="4572000" y="1327100"/>
            <a:ext cx="0" cy="3247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5"/>
          <p:cNvSpPr txBox="1">
            <a:spLocks noGrp="1"/>
          </p:cNvSpPr>
          <p:nvPr>
            <p:ph type="title"/>
          </p:nvPr>
        </p:nvSpPr>
        <p:spPr>
          <a:xfrm>
            <a:off x="1510725" y="2460300"/>
            <a:ext cx="46614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Symptoms</a:t>
            </a:r>
            <a:endParaRPr/>
          </a:p>
        </p:txBody>
      </p:sp>
      <p:sp>
        <p:nvSpPr>
          <p:cNvPr id="443" name="Google Shape;443;p55"/>
          <p:cNvSpPr txBox="1">
            <a:spLocks noGrp="1"/>
          </p:cNvSpPr>
          <p:nvPr>
            <p:ph type="title" idx="2"/>
          </p:nvPr>
        </p:nvSpPr>
        <p:spPr>
          <a:xfrm>
            <a:off x="4775625" y="1508425"/>
            <a:ext cx="1396500" cy="95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444" name="Google Shape;444;p55"/>
          <p:cNvSpPr txBox="1">
            <a:spLocks noGrp="1"/>
          </p:cNvSpPr>
          <p:nvPr>
            <p:ph type="subTitle" idx="1"/>
          </p:nvPr>
        </p:nvSpPr>
        <p:spPr>
          <a:xfrm>
            <a:off x="1510725" y="3302100"/>
            <a:ext cx="4661400" cy="42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cxnSp>
        <p:nvCxnSpPr>
          <p:cNvPr id="445" name="Google Shape;445;p55"/>
          <p:cNvCxnSpPr>
            <a:endCxn id="443" idx="3"/>
          </p:cNvCxnSpPr>
          <p:nvPr/>
        </p:nvCxnSpPr>
        <p:spPr>
          <a:xfrm rot="10800000">
            <a:off x="6172125" y="1984525"/>
            <a:ext cx="3035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6"/>
          <p:cNvSpPr txBox="1">
            <a:spLocks noGrp="1"/>
          </p:cNvSpPr>
          <p:nvPr>
            <p:ph type="subTitle" idx="2"/>
          </p:nvPr>
        </p:nvSpPr>
        <p:spPr>
          <a:xfrm>
            <a:off x="3456452" y="18883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451" name="Google Shape;451;p56"/>
          <p:cNvSpPr txBox="1">
            <a:spLocks noGrp="1"/>
          </p:cNvSpPr>
          <p:nvPr>
            <p:ph type="subTitle" idx="5"/>
          </p:nvPr>
        </p:nvSpPr>
        <p:spPr>
          <a:xfrm>
            <a:off x="6192898" y="18883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452" name="Google Shape;452;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Symptoms of the Black Death</a:t>
            </a:r>
            <a:endParaRPr/>
          </a:p>
        </p:txBody>
      </p:sp>
      <p:sp>
        <p:nvSpPr>
          <p:cNvPr id="453" name="Google Shape;453;p56"/>
          <p:cNvSpPr txBox="1">
            <a:spLocks noGrp="1"/>
          </p:cNvSpPr>
          <p:nvPr>
            <p:ph type="subTitle" idx="1"/>
          </p:nvPr>
        </p:nvSpPr>
        <p:spPr>
          <a:xfrm>
            <a:off x="723600" y="1888390"/>
            <a:ext cx="22275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454" name="Google Shape;454;p56"/>
          <p:cNvSpPr txBox="1">
            <a:spLocks noGrp="1"/>
          </p:cNvSpPr>
          <p:nvPr>
            <p:ph type="subTitle" idx="3"/>
          </p:nvPr>
        </p:nvSpPr>
        <p:spPr>
          <a:xfrm>
            <a:off x="723600" y="3474176"/>
            <a:ext cx="22275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455" name="Google Shape;455;p56"/>
          <p:cNvSpPr txBox="1">
            <a:spLocks noGrp="1"/>
          </p:cNvSpPr>
          <p:nvPr>
            <p:ph type="subTitle" idx="4"/>
          </p:nvPr>
        </p:nvSpPr>
        <p:spPr>
          <a:xfrm>
            <a:off x="3456452" y="34741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with several rings</a:t>
            </a:r>
            <a:endParaRPr/>
          </a:p>
        </p:txBody>
      </p:sp>
      <p:sp>
        <p:nvSpPr>
          <p:cNvPr id="456" name="Google Shape;456;p56"/>
          <p:cNvSpPr txBox="1">
            <a:spLocks noGrp="1"/>
          </p:cNvSpPr>
          <p:nvPr>
            <p:ph type="subTitle" idx="6"/>
          </p:nvPr>
        </p:nvSpPr>
        <p:spPr>
          <a:xfrm>
            <a:off x="6192898" y="34741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457" name="Google Shape;457;p56"/>
          <p:cNvSpPr txBox="1">
            <a:spLocks noGrp="1"/>
          </p:cNvSpPr>
          <p:nvPr>
            <p:ph type="subTitle" idx="7"/>
          </p:nvPr>
        </p:nvSpPr>
        <p:spPr>
          <a:xfrm>
            <a:off x="727974" y="1604800"/>
            <a:ext cx="2218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 fever</a:t>
            </a:r>
            <a:endParaRPr/>
          </a:p>
        </p:txBody>
      </p:sp>
      <p:sp>
        <p:nvSpPr>
          <p:cNvPr id="458" name="Google Shape;458;p56"/>
          <p:cNvSpPr txBox="1">
            <a:spLocks noGrp="1"/>
          </p:cNvSpPr>
          <p:nvPr>
            <p:ph type="subTitle" idx="8"/>
          </p:nvPr>
        </p:nvSpPr>
        <p:spPr>
          <a:xfrm>
            <a:off x="3460831" y="1604788"/>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Cough</a:t>
            </a:r>
            <a:endParaRPr/>
          </a:p>
        </p:txBody>
      </p:sp>
      <p:sp>
        <p:nvSpPr>
          <p:cNvPr id="459" name="Google Shape;459;p56"/>
          <p:cNvSpPr txBox="1">
            <a:spLocks noGrp="1"/>
          </p:cNvSpPr>
          <p:nvPr>
            <p:ph type="subTitle" idx="9"/>
          </p:nvPr>
        </p:nvSpPr>
        <p:spPr>
          <a:xfrm>
            <a:off x="6197276" y="1604788"/>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Nosebleeds</a:t>
            </a:r>
            <a:endParaRPr/>
          </a:p>
        </p:txBody>
      </p:sp>
      <p:sp>
        <p:nvSpPr>
          <p:cNvPr id="460" name="Google Shape;460;p56"/>
          <p:cNvSpPr txBox="1">
            <a:spLocks noGrp="1"/>
          </p:cNvSpPr>
          <p:nvPr>
            <p:ph type="subTitle" idx="13"/>
          </p:nvPr>
        </p:nvSpPr>
        <p:spPr>
          <a:xfrm>
            <a:off x="727974" y="3189452"/>
            <a:ext cx="2218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Acute thirst</a:t>
            </a:r>
            <a:endParaRPr/>
          </a:p>
        </p:txBody>
      </p:sp>
      <p:sp>
        <p:nvSpPr>
          <p:cNvPr id="461" name="Google Shape;461;p56"/>
          <p:cNvSpPr txBox="1">
            <a:spLocks noGrp="1"/>
          </p:cNvSpPr>
          <p:nvPr>
            <p:ph type="subTitle" idx="14"/>
          </p:nvPr>
        </p:nvSpPr>
        <p:spPr>
          <a:xfrm>
            <a:off x="3460831" y="3189450"/>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Gangrene</a:t>
            </a:r>
            <a:endParaRPr/>
          </a:p>
        </p:txBody>
      </p:sp>
      <p:sp>
        <p:nvSpPr>
          <p:cNvPr id="462" name="Google Shape;462;p56"/>
          <p:cNvSpPr txBox="1">
            <a:spLocks noGrp="1"/>
          </p:cNvSpPr>
          <p:nvPr>
            <p:ph type="subTitle" idx="15"/>
          </p:nvPr>
        </p:nvSpPr>
        <p:spPr>
          <a:xfrm>
            <a:off x="6197276" y="3189450"/>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Black buboes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symptoms</a:t>
            </a:r>
            <a:endParaRPr/>
          </a:p>
        </p:txBody>
      </p:sp>
      <p:sp>
        <p:nvSpPr>
          <p:cNvPr id="468" name="Google Shape;468;p57"/>
          <p:cNvSpPr txBox="1">
            <a:spLocks noGrp="1"/>
          </p:cNvSpPr>
          <p:nvPr>
            <p:ph type="subTitle" idx="1"/>
          </p:nvPr>
        </p:nvSpPr>
        <p:spPr>
          <a:xfrm>
            <a:off x="1941713" y="1507500"/>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69" name="Google Shape;469;p57"/>
          <p:cNvSpPr txBox="1">
            <a:spLocks noGrp="1"/>
          </p:cNvSpPr>
          <p:nvPr>
            <p:ph type="subTitle" idx="2"/>
          </p:nvPr>
        </p:nvSpPr>
        <p:spPr>
          <a:xfrm>
            <a:off x="4168087" y="1507500"/>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470" name="Google Shape;470;p57"/>
          <p:cNvSpPr txBox="1">
            <a:spLocks noGrp="1"/>
          </p:cNvSpPr>
          <p:nvPr>
            <p:ph type="subTitle" idx="3"/>
          </p:nvPr>
        </p:nvSpPr>
        <p:spPr>
          <a:xfrm>
            <a:off x="1941713" y="2107683"/>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71" name="Google Shape;471;p57"/>
          <p:cNvSpPr txBox="1">
            <a:spLocks noGrp="1"/>
          </p:cNvSpPr>
          <p:nvPr>
            <p:ph type="subTitle" idx="4"/>
          </p:nvPr>
        </p:nvSpPr>
        <p:spPr>
          <a:xfrm>
            <a:off x="4168087" y="2107663"/>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closest planet to the Sun</a:t>
            </a:r>
            <a:endParaRPr/>
          </a:p>
        </p:txBody>
      </p:sp>
      <p:sp>
        <p:nvSpPr>
          <p:cNvPr id="472" name="Google Shape;472;p57"/>
          <p:cNvSpPr txBox="1">
            <a:spLocks noGrp="1"/>
          </p:cNvSpPr>
          <p:nvPr>
            <p:ph type="subTitle" idx="5"/>
          </p:nvPr>
        </p:nvSpPr>
        <p:spPr>
          <a:xfrm>
            <a:off x="1941713" y="2707865"/>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73" name="Google Shape;473;p57"/>
          <p:cNvSpPr txBox="1">
            <a:spLocks noGrp="1"/>
          </p:cNvSpPr>
          <p:nvPr>
            <p:ph type="subTitle" idx="6"/>
          </p:nvPr>
        </p:nvSpPr>
        <p:spPr>
          <a:xfrm>
            <a:off x="4168087" y="2710019"/>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474" name="Google Shape;474;p57"/>
          <p:cNvSpPr txBox="1">
            <a:spLocks noGrp="1"/>
          </p:cNvSpPr>
          <p:nvPr>
            <p:ph type="subTitle" idx="7"/>
          </p:nvPr>
        </p:nvSpPr>
        <p:spPr>
          <a:xfrm>
            <a:off x="1941713" y="3313269"/>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475" name="Google Shape;475;p57"/>
          <p:cNvSpPr txBox="1">
            <a:spLocks noGrp="1"/>
          </p:cNvSpPr>
          <p:nvPr>
            <p:ph type="subTitle" idx="8"/>
          </p:nvPr>
        </p:nvSpPr>
        <p:spPr>
          <a:xfrm>
            <a:off x="4168087" y="3313269"/>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composed of hydrogen and helium</a:t>
            </a:r>
            <a:endParaRPr/>
          </a:p>
        </p:txBody>
      </p:sp>
      <p:sp>
        <p:nvSpPr>
          <p:cNvPr id="476" name="Google Shape;476;p57"/>
          <p:cNvSpPr txBox="1">
            <a:spLocks noGrp="1"/>
          </p:cNvSpPr>
          <p:nvPr>
            <p:ph type="subTitle" idx="9"/>
          </p:nvPr>
        </p:nvSpPr>
        <p:spPr>
          <a:xfrm>
            <a:off x="1941713" y="3915286"/>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477" name="Google Shape;477;p57"/>
          <p:cNvSpPr txBox="1">
            <a:spLocks noGrp="1"/>
          </p:cNvSpPr>
          <p:nvPr>
            <p:ph type="subTitle" idx="13"/>
          </p:nvPr>
        </p:nvSpPr>
        <p:spPr>
          <a:xfrm>
            <a:off x="4168087" y="3915286"/>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from the Sun</a:t>
            </a:r>
            <a:endParaRPr/>
          </a:p>
        </p:txBody>
      </p:sp>
      <p:cxnSp>
        <p:nvCxnSpPr>
          <p:cNvPr id="478" name="Google Shape;478;p57"/>
          <p:cNvCxnSpPr>
            <a:stCxn id="468" idx="1"/>
          </p:cNvCxnSpPr>
          <p:nvPr/>
        </p:nvCxnSpPr>
        <p:spPr>
          <a:xfrm rot="10800000">
            <a:off x="-74287" y="1676100"/>
            <a:ext cx="2016000" cy="0"/>
          </a:xfrm>
          <a:prstGeom prst="straightConnector1">
            <a:avLst/>
          </a:prstGeom>
          <a:noFill/>
          <a:ln w="19050" cap="flat" cmpd="sng">
            <a:solidFill>
              <a:schemeClr val="dk1"/>
            </a:solidFill>
            <a:prstDash val="solid"/>
            <a:round/>
            <a:headEnd type="none" w="med" len="med"/>
            <a:tailEnd type="none" w="med" len="med"/>
          </a:ln>
        </p:spPr>
      </p:cxnSp>
      <p:cxnSp>
        <p:nvCxnSpPr>
          <p:cNvPr id="479" name="Google Shape;479;p57"/>
          <p:cNvCxnSpPr>
            <a:stCxn id="470" idx="1"/>
          </p:cNvCxnSpPr>
          <p:nvPr/>
        </p:nvCxnSpPr>
        <p:spPr>
          <a:xfrm rot="10800000">
            <a:off x="-65887" y="2276283"/>
            <a:ext cx="2007600" cy="0"/>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57"/>
          <p:cNvCxnSpPr>
            <a:stCxn id="472" idx="1"/>
          </p:cNvCxnSpPr>
          <p:nvPr/>
        </p:nvCxnSpPr>
        <p:spPr>
          <a:xfrm rot="10800000">
            <a:off x="-57787" y="2876465"/>
            <a:ext cx="1999500" cy="0"/>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57"/>
          <p:cNvCxnSpPr>
            <a:stCxn id="474" idx="1"/>
          </p:cNvCxnSpPr>
          <p:nvPr/>
        </p:nvCxnSpPr>
        <p:spPr>
          <a:xfrm rot="10800000">
            <a:off x="-65887" y="3481869"/>
            <a:ext cx="2007600" cy="0"/>
          </a:xfrm>
          <a:prstGeom prst="straightConnector1">
            <a:avLst/>
          </a:prstGeom>
          <a:noFill/>
          <a:ln w="19050" cap="flat" cmpd="sng">
            <a:solidFill>
              <a:schemeClr val="dk1"/>
            </a:solidFill>
            <a:prstDash val="solid"/>
            <a:round/>
            <a:headEnd type="none" w="med" len="med"/>
            <a:tailEnd type="none" w="med" len="med"/>
          </a:ln>
        </p:spPr>
      </p:cxnSp>
      <p:cxnSp>
        <p:nvCxnSpPr>
          <p:cNvPr id="482" name="Google Shape;482;p57"/>
          <p:cNvCxnSpPr>
            <a:stCxn id="476" idx="1"/>
          </p:cNvCxnSpPr>
          <p:nvPr/>
        </p:nvCxnSpPr>
        <p:spPr>
          <a:xfrm rot="10800000">
            <a:off x="-90787" y="4083886"/>
            <a:ext cx="2032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8"/>
          <p:cNvSpPr txBox="1">
            <a:spLocks noGrp="1"/>
          </p:cNvSpPr>
          <p:nvPr>
            <p:ph type="title"/>
          </p:nvPr>
        </p:nvSpPr>
        <p:spPr>
          <a:xfrm>
            <a:off x="722376" y="448056"/>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Symptom follow-up</a:t>
            </a:r>
            <a:endParaRPr/>
          </a:p>
        </p:txBody>
      </p:sp>
      <p:sp>
        <p:nvSpPr>
          <p:cNvPr id="488" name="Google Shape;488;p58"/>
          <p:cNvSpPr txBox="1">
            <a:spLocks noGrp="1"/>
          </p:cNvSpPr>
          <p:nvPr>
            <p:ph type="body" idx="1"/>
          </p:nvPr>
        </p:nvSpPr>
        <p:spPr>
          <a:xfrm>
            <a:off x="722375" y="1363850"/>
            <a:ext cx="7708500" cy="294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cxnSp>
        <p:nvCxnSpPr>
          <p:cNvPr id="489" name="Google Shape;489;p58"/>
          <p:cNvCxnSpPr>
            <a:endCxn id="487" idx="1"/>
          </p:cNvCxnSpPr>
          <p:nvPr/>
        </p:nvCxnSpPr>
        <p:spPr>
          <a:xfrm>
            <a:off x="-96324" y="734406"/>
            <a:ext cx="8187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9"/>
          <p:cNvSpPr txBox="1">
            <a:spLocks noGrp="1"/>
          </p:cNvSpPr>
          <p:nvPr>
            <p:ph type="title"/>
          </p:nvPr>
        </p:nvSpPr>
        <p:spPr>
          <a:xfrm>
            <a:off x="713225" y="1252800"/>
            <a:ext cx="5690100" cy="26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cxnSp>
        <p:nvCxnSpPr>
          <p:cNvPr id="495" name="Google Shape;495;p59"/>
          <p:cNvCxnSpPr>
            <a:endCxn id="494" idx="1"/>
          </p:cNvCxnSpPr>
          <p:nvPr/>
        </p:nvCxnSpPr>
        <p:spPr>
          <a:xfrm>
            <a:off x="125" y="2571750"/>
            <a:ext cx="713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0"/>
          <p:cNvSpPr txBox="1">
            <a:spLocks noGrp="1"/>
          </p:cNvSpPr>
          <p:nvPr>
            <p:ph type="subTitle" idx="1"/>
          </p:nvPr>
        </p:nvSpPr>
        <p:spPr>
          <a:xfrm>
            <a:off x="2523750" y="1566126"/>
            <a:ext cx="4093500" cy="156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501" name="Google Shape;501;p60"/>
          <p:cNvSpPr txBox="1">
            <a:spLocks noGrp="1"/>
          </p:cNvSpPr>
          <p:nvPr>
            <p:ph type="title"/>
          </p:nvPr>
        </p:nvSpPr>
        <p:spPr>
          <a:xfrm>
            <a:off x="2523750" y="3255700"/>
            <a:ext cx="40965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502" name="Google Shape;502;p60"/>
          <p:cNvCxnSpPr>
            <a:endCxn id="500" idx="1"/>
          </p:cNvCxnSpPr>
          <p:nvPr/>
        </p:nvCxnSpPr>
        <p:spPr>
          <a:xfrm>
            <a:off x="35250" y="2348526"/>
            <a:ext cx="2488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6"/>
        <p:cNvGrpSpPr/>
        <p:nvPr/>
      </p:nvGrpSpPr>
      <p:grpSpPr>
        <a:xfrm>
          <a:off x="0" y="0"/>
          <a:ext cx="0" cy="0"/>
          <a:chOff x="0" y="0"/>
          <a:chExt cx="0" cy="0"/>
        </a:xfrm>
      </p:grpSpPr>
      <p:sp>
        <p:nvSpPr>
          <p:cNvPr id="507" name="Google Shape;507;p61"/>
          <p:cNvSpPr txBox="1">
            <a:spLocks noGrp="1"/>
          </p:cNvSpPr>
          <p:nvPr>
            <p:ph type="title"/>
          </p:nvPr>
        </p:nvSpPr>
        <p:spPr>
          <a:xfrm>
            <a:off x="713225" y="797275"/>
            <a:ext cx="3760200" cy="11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cxnSp>
        <p:nvCxnSpPr>
          <p:cNvPr id="508" name="Google Shape;508;p61"/>
          <p:cNvCxnSpPr>
            <a:endCxn id="507" idx="1"/>
          </p:cNvCxnSpPr>
          <p:nvPr/>
        </p:nvCxnSpPr>
        <p:spPr>
          <a:xfrm>
            <a:off x="125" y="1356775"/>
            <a:ext cx="713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Black Death treatment today</a:t>
            </a:r>
            <a:endParaRPr/>
          </a:p>
        </p:txBody>
      </p:sp>
      <p:graphicFrame>
        <p:nvGraphicFramePr>
          <p:cNvPr id="514" name="Google Shape;514;p62"/>
          <p:cNvGraphicFramePr/>
          <p:nvPr/>
        </p:nvGraphicFramePr>
        <p:xfrm>
          <a:off x="720025" y="1469835"/>
          <a:ext cx="3000000" cy="3000000"/>
        </p:xfrm>
        <a:graphic>
          <a:graphicData uri="http://schemas.openxmlformats.org/drawingml/2006/table">
            <a:tbl>
              <a:tblPr>
                <a:noFill/>
                <a:tableStyleId>{4D7A009A-3F8C-4F84-8700-6069067AD273}</a:tableStyleId>
              </a:tblPr>
              <a:tblGrid>
                <a:gridCol w="2277850">
                  <a:extLst>
                    <a:ext uri="{9D8B030D-6E8A-4147-A177-3AD203B41FA5}">
                      <a16:colId xmlns:a16="http://schemas.microsoft.com/office/drawing/2014/main" val="20000"/>
                    </a:ext>
                  </a:extLst>
                </a:gridCol>
                <a:gridCol w="1356525">
                  <a:extLst>
                    <a:ext uri="{9D8B030D-6E8A-4147-A177-3AD203B41FA5}">
                      <a16:colId xmlns:a16="http://schemas.microsoft.com/office/drawing/2014/main" val="20001"/>
                    </a:ext>
                  </a:extLst>
                </a:gridCol>
                <a:gridCol w="1356525">
                  <a:extLst>
                    <a:ext uri="{9D8B030D-6E8A-4147-A177-3AD203B41FA5}">
                      <a16:colId xmlns:a16="http://schemas.microsoft.com/office/drawing/2014/main" val="20002"/>
                    </a:ext>
                  </a:extLst>
                </a:gridCol>
                <a:gridCol w="1356525">
                  <a:extLst>
                    <a:ext uri="{9D8B030D-6E8A-4147-A177-3AD203B41FA5}">
                      <a16:colId xmlns:a16="http://schemas.microsoft.com/office/drawing/2014/main" val="20003"/>
                    </a:ext>
                  </a:extLst>
                </a:gridCol>
                <a:gridCol w="1356525">
                  <a:extLst>
                    <a:ext uri="{9D8B030D-6E8A-4147-A177-3AD203B41FA5}">
                      <a16:colId xmlns:a16="http://schemas.microsoft.com/office/drawing/2014/main" val="20004"/>
                    </a:ext>
                  </a:extLst>
                </a:gridCol>
              </a:tblGrid>
              <a:tr h="434100">
                <a:tc>
                  <a:txBody>
                    <a:bodyPr/>
                    <a:lstStyle/>
                    <a:p>
                      <a:pPr marL="0" lvl="0" indent="0" algn="l" rtl="0">
                        <a:spcBef>
                          <a:spcPts val="0"/>
                        </a:spcBef>
                        <a:spcAft>
                          <a:spcPts val="0"/>
                        </a:spcAft>
                        <a:buNone/>
                      </a:pPr>
                      <a:endParaRPr b="1">
                        <a:solidFill>
                          <a:schemeClr val="dk2"/>
                        </a:solidFill>
                        <a:latin typeface="Antic"/>
                        <a:ea typeface="Antic"/>
                        <a:cs typeface="Antic"/>
                        <a:sym typeface="Antic"/>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Costly</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Durable</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Experimental</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Chronic</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1</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2</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3</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4</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5</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63"/>
          <p:cNvPicPr preferRelativeResize="0">
            <a:picLocks noGrp="1"/>
          </p:cNvPicPr>
          <p:nvPr>
            <p:ph type="pic" idx="2"/>
          </p:nvPr>
        </p:nvPicPr>
        <p:blipFill rotWithShape="1">
          <a:blip r:embed="rId3">
            <a:alphaModFix/>
          </a:blip>
          <a:srcRect r="25722"/>
          <a:stretch/>
        </p:blipFill>
        <p:spPr>
          <a:xfrm flipH="1">
            <a:off x="4649450" y="874649"/>
            <a:ext cx="3781325" cy="3393001"/>
          </a:xfrm>
          <a:prstGeom prst="rect">
            <a:avLst/>
          </a:prstGeom>
          <a:ln w="19050" cap="flat" cmpd="sng">
            <a:solidFill>
              <a:schemeClr val="dk1"/>
            </a:solidFill>
            <a:prstDash val="solid"/>
            <a:round/>
            <a:headEnd type="none" w="sm" len="sm"/>
            <a:tailEnd type="none" w="sm" len="sm"/>
          </a:ln>
        </p:spPr>
      </p:pic>
      <p:sp>
        <p:nvSpPr>
          <p:cNvPr id="520" name="Google Shape;520;p63"/>
          <p:cNvSpPr txBox="1">
            <a:spLocks noGrp="1"/>
          </p:cNvSpPr>
          <p:nvPr>
            <p:ph type="title"/>
          </p:nvPr>
        </p:nvSpPr>
        <p:spPr>
          <a:xfrm>
            <a:off x="713225" y="1273510"/>
            <a:ext cx="3594000" cy="125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Mouthguards have evolved</a:t>
            </a:r>
            <a:endParaRPr/>
          </a:p>
        </p:txBody>
      </p:sp>
      <p:sp>
        <p:nvSpPr>
          <p:cNvPr id="521" name="Google Shape;521;p63"/>
          <p:cNvSpPr txBox="1">
            <a:spLocks noGrp="1"/>
          </p:cNvSpPr>
          <p:nvPr>
            <p:ph type="subTitle" idx="1"/>
          </p:nvPr>
        </p:nvSpPr>
        <p:spPr>
          <a:xfrm>
            <a:off x="713225" y="2524188"/>
            <a:ext cx="3594000" cy="13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cxnSp>
        <p:nvCxnSpPr>
          <p:cNvPr id="522" name="Google Shape;522;p63"/>
          <p:cNvCxnSpPr>
            <a:endCxn id="520" idx="1"/>
          </p:cNvCxnSpPr>
          <p:nvPr/>
        </p:nvCxnSpPr>
        <p:spPr>
          <a:xfrm>
            <a:off x="125" y="1898860"/>
            <a:ext cx="713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0"/>
          <p:cNvSpPr txBox="1">
            <a:spLocks noGrp="1"/>
          </p:cNvSpPr>
          <p:nvPr>
            <p:ph type="title"/>
          </p:nvPr>
        </p:nvSpPr>
        <p:spPr>
          <a:xfrm>
            <a:off x="4135975" y="885725"/>
            <a:ext cx="4294800" cy="113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350" name="Google Shape;350;p50"/>
          <p:cNvSpPr txBox="1">
            <a:spLocks noGrp="1"/>
          </p:cNvSpPr>
          <p:nvPr>
            <p:ph type="subTitle" idx="1"/>
          </p:nvPr>
        </p:nvSpPr>
        <p:spPr>
          <a:xfrm>
            <a:off x="4135975" y="2074350"/>
            <a:ext cx="4294800" cy="21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Design a Graph Convolutional Network (GCN)-based framework to generate realistic, kinematically valid human actions from skeleton data by modeling </a:t>
            </a:r>
            <a:r>
              <a:rPr lang="en-US" dirty="0" err="1"/>
              <a:t>spatio</a:t>
            </a:r>
            <a:r>
              <a:rPr lang="en-US" dirty="0"/>
              <a:t>-temporal dependencies, while integrating inverse kinematics to constrain outputs to anatomically feasible motion.</a:t>
            </a:r>
          </a:p>
        </p:txBody>
      </p:sp>
      <p:cxnSp>
        <p:nvCxnSpPr>
          <p:cNvPr id="351" name="Google Shape;351;p50"/>
          <p:cNvCxnSpPr>
            <a:endCxn id="349" idx="1"/>
          </p:cNvCxnSpPr>
          <p:nvPr/>
        </p:nvCxnSpPr>
        <p:spPr>
          <a:xfrm>
            <a:off x="-125" y="1453475"/>
            <a:ext cx="4136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4"/>
          <p:cNvSpPr txBox="1">
            <a:spLocks noGrp="1"/>
          </p:cNvSpPr>
          <p:nvPr>
            <p:ph type="title"/>
          </p:nvPr>
        </p:nvSpPr>
        <p:spPr>
          <a:xfrm>
            <a:off x="5509375" y="2991200"/>
            <a:ext cx="29214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Numbers</a:t>
            </a:r>
            <a:endParaRPr/>
          </a:p>
        </p:txBody>
      </p:sp>
      <p:sp>
        <p:nvSpPr>
          <p:cNvPr id="528" name="Google Shape;528;p64"/>
          <p:cNvSpPr txBox="1">
            <a:spLocks noGrp="1"/>
          </p:cNvSpPr>
          <p:nvPr>
            <p:ph type="title" idx="2"/>
          </p:nvPr>
        </p:nvSpPr>
        <p:spPr>
          <a:xfrm>
            <a:off x="5509376" y="1686454"/>
            <a:ext cx="1396500" cy="130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29" name="Google Shape;529;p64"/>
          <p:cNvSpPr txBox="1">
            <a:spLocks noGrp="1"/>
          </p:cNvSpPr>
          <p:nvPr>
            <p:ph type="subTitle" idx="1"/>
          </p:nvPr>
        </p:nvSpPr>
        <p:spPr>
          <a:xfrm>
            <a:off x="5509375" y="3833000"/>
            <a:ext cx="2921400"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cxnSp>
        <p:nvCxnSpPr>
          <p:cNvPr id="530" name="Google Shape;530;p64"/>
          <p:cNvCxnSpPr>
            <a:endCxn id="527" idx="1"/>
          </p:cNvCxnSpPr>
          <p:nvPr/>
        </p:nvCxnSpPr>
        <p:spPr>
          <a:xfrm>
            <a:off x="-125" y="3412100"/>
            <a:ext cx="5509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5"/>
          <p:cNvSpPr txBox="1">
            <a:spLocks noGrp="1"/>
          </p:cNvSpPr>
          <p:nvPr>
            <p:ph type="title"/>
          </p:nvPr>
        </p:nvSpPr>
        <p:spPr>
          <a:xfrm>
            <a:off x="1009550" y="1118250"/>
            <a:ext cx="5670900" cy="19398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4500"/>
              <a:t>75+ </a:t>
            </a:r>
            <a:r>
              <a:rPr lang="en" sz="8100"/>
              <a:t>mill.</a:t>
            </a:r>
            <a:endParaRPr sz="8100"/>
          </a:p>
        </p:txBody>
      </p:sp>
      <p:sp>
        <p:nvSpPr>
          <p:cNvPr id="536" name="Google Shape;536;p65"/>
          <p:cNvSpPr txBox="1">
            <a:spLocks noGrp="1"/>
          </p:cNvSpPr>
          <p:nvPr>
            <p:ph type="subTitle" idx="1"/>
          </p:nvPr>
        </p:nvSpPr>
        <p:spPr>
          <a:xfrm>
            <a:off x="1009550" y="3184925"/>
            <a:ext cx="4487400" cy="84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estimated that this is the number of people who died from the Black Death</a:t>
            </a:r>
            <a:endParaRPr/>
          </a:p>
        </p:txBody>
      </p:sp>
      <p:cxnSp>
        <p:nvCxnSpPr>
          <p:cNvPr id="537" name="Google Shape;537;p65"/>
          <p:cNvCxnSpPr>
            <a:endCxn id="535" idx="1"/>
          </p:cNvCxnSpPr>
          <p:nvPr/>
        </p:nvCxnSpPr>
        <p:spPr>
          <a:xfrm>
            <a:off x="50" y="2088150"/>
            <a:ext cx="1009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6"/>
          <p:cNvSpPr txBox="1">
            <a:spLocks noGrp="1"/>
          </p:cNvSpPr>
          <p:nvPr>
            <p:ph type="title"/>
          </p:nvPr>
        </p:nvSpPr>
        <p:spPr>
          <a:xfrm>
            <a:off x="1282188" y="863075"/>
            <a:ext cx="1876200" cy="2172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7</a:t>
            </a:r>
            <a:endParaRPr/>
          </a:p>
        </p:txBody>
      </p:sp>
      <p:sp>
        <p:nvSpPr>
          <p:cNvPr id="543" name="Google Shape;543;p66"/>
          <p:cNvSpPr txBox="1">
            <a:spLocks noGrp="1"/>
          </p:cNvSpPr>
          <p:nvPr>
            <p:ph type="subTitle" idx="1"/>
          </p:nvPr>
        </p:nvSpPr>
        <p:spPr>
          <a:xfrm>
            <a:off x="1282188" y="3035400"/>
            <a:ext cx="1876200" cy="12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approximate days in which the symptoms appear</a:t>
            </a:r>
            <a:endParaRPr/>
          </a:p>
        </p:txBody>
      </p:sp>
      <p:sp>
        <p:nvSpPr>
          <p:cNvPr id="544" name="Google Shape;544;p66"/>
          <p:cNvSpPr txBox="1">
            <a:spLocks noGrp="1"/>
          </p:cNvSpPr>
          <p:nvPr>
            <p:ph type="title" idx="2"/>
          </p:nvPr>
        </p:nvSpPr>
        <p:spPr>
          <a:xfrm>
            <a:off x="4187988" y="789400"/>
            <a:ext cx="3673800" cy="124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a:t>
            </a:r>
            <a:endParaRPr/>
          </a:p>
        </p:txBody>
      </p:sp>
      <p:sp>
        <p:nvSpPr>
          <p:cNvPr id="545" name="Google Shape;545;p66"/>
          <p:cNvSpPr txBox="1">
            <a:spLocks noGrp="1"/>
          </p:cNvSpPr>
          <p:nvPr>
            <p:ph type="subTitle" idx="3"/>
          </p:nvPr>
        </p:nvSpPr>
        <p:spPr>
          <a:xfrm>
            <a:off x="4188000" y="1887963"/>
            <a:ext cx="36738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minimum fatality rate per case when bubonic plague is not treated</a:t>
            </a:r>
            <a:endParaRPr/>
          </a:p>
        </p:txBody>
      </p:sp>
      <p:sp>
        <p:nvSpPr>
          <p:cNvPr id="546" name="Google Shape;546;p66"/>
          <p:cNvSpPr txBox="1">
            <a:spLocks noGrp="1"/>
          </p:cNvSpPr>
          <p:nvPr>
            <p:ph type="title" idx="4"/>
          </p:nvPr>
        </p:nvSpPr>
        <p:spPr>
          <a:xfrm>
            <a:off x="4188009" y="2563448"/>
            <a:ext cx="3673800" cy="12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3248 </a:t>
            </a:r>
            <a:endParaRPr/>
          </a:p>
        </p:txBody>
      </p:sp>
      <p:sp>
        <p:nvSpPr>
          <p:cNvPr id="547" name="Google Shape;547;p66"/>
          <p:cNvSpPr txBox="1">
            <a:spLocks noGrp="1"/>
          </p:cNvSpPr>
          <p:nvPr>
            <p:ph type="subTitle" idx="5"/>
          </p:nvPr>
        </p:nvSpPr>
        <p:spPr>
          <a:xfrm>
            <a:off x="4188008" y="3659312"/>
            <a:ext cx="36738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cases of the bubonic plague detected between 2010 and 2015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cxnSp>
        <p:nvCxnSpPr>
          <p:cNvPr id="552" name="Google Shape;552;p67"/>
          <p:cNvCxnSpPr/>
          <p:nvPr/>
        </p:nvCxnSpPr>
        <p:spPr>
          <a:xfrm>
            <a:off x="818781" y="2748940"/>
            <a:ext cx="1583400" cy="0"/>
          </a:xfrm>
          <a:prstGeom prst="straightConnector1">
            <a:avLst/>
          </a:prstGeom>
          <a:noFill/>
          <a:ln w="19050" cap="flat" cmpd="sng">
            <a:solidFill>
              <a:schemeClr val="dk1"/>
            </a:solidFill>
            <a:prstDash val="solid"/>
            <a:round/>
            <a:headEnd type="none" w="med" len="med"/>
            <a:tailEnd type="none" w="med" len="med"/>
          </a:ln>
        </p:spPr>
      </p:cxnSp>
      <p:cxnSp>
        <p:nvCxnSpPr>
          <p:cNvPr id="553" name="Google Shape;553;p67"/>
          <p:cNvCxnSpPr/>
          <p:nvPr/>
        </p:nvCxnSpPr>
        <p:spPr>
          <a:xfrm>
            <a:off x="3482031" y="2748940"/>
            <a:ext cx="1583400" cy="0"/>
          </a:xfrm>
          <a:prstGeom prst="straightConnector1">
            <a:avLst/>
          </a:prstGeom>
          <a:noFill/>
          <a:ln w="19050" cap="flat" cmpd="sng">
            <a:solidFill>
              <a:schemeClr val="dk1"/>
            </a:solidFill>
            <a:prstDash val="solid"/>
            <a:round/>
            <a:headEnd type="none" w="med" len="med"/>
            <a:tailEnd type="none" w="med" len="med"/>
          </a:ln>
        </p:spPr>
      </p:cxnSp>
      <p:cxnSp>
        <p:nvCxnSpPr>
          <p:cNvPr id="554" name="Google Shape;554;p67"/>
          <p:cNvCxnSpPr/>
          <p:nvPr/>
        </p:nvCxnSpPr>
        <p:spPr>
          <a:xfrm>
            <a:off x="6145281" y="2748940"/>
            <a:ext cx="1583400" cy="0"/>
          </a:xfrm>
          <a:prstGeom prst="straightConnector1">
            <a:avLst/>
          </a:prstGeom>
          <a:noFill/>
          <a:ln w="19050" cap="flat" cmpd="sng">
            <a:solidFill>
              <a:schemeClr val="dk1"/>
            </a:solidFill>
            <a:prstDash val="solid"/>
            <a:round/>
            <a:headEnd type="none" w="med" len="med"/>
            <a:tailEnd type="none" w="med" len="med"/>
          </a:ln>
        </p:spPr>
      </p:cxnSp>
      <p:sp>
        <p:nvSpPr>
          <p:cNvPr id="555" name="Google Shape;555;p67"/>
          <p:cNvSpPr/>
          <p:nvPr/>
        </p:nvSpPr>
        <p:spPr>
          <a:xfrm>
            <a:off x="1062056" y="2512700"/>
            <a:ext cx="472800" cy="472500"/>
          </a:xfrm>
          <a:prstGeom prst="ellipse">
            <a:avLst/>
          </a:prstGeom>
          <a:gradFill>
            <a:gsLst>
              <a:gs pos="0">
                <a:schemeClr val="dk2"/>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7"/>
          <p:cNvSpPr/>
          <p:nvPr/>
        </p:nvSpPr>
        <p:spPr>
          <a:xfrm>
            <a:off x="3418293" y="2512700"/>
            <a:ext cx="472800" cy="472500"/>
          </a:xfrm>
          <a:prstGeom prst="ellipse">
            <a:avLst/>
          </a:prstGeom>
          <a:gradFill>
            <a:gsLst>
              <a:gs pos="0">
                <a:schemeClr val="dk2"/>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7"/>
          <p:cNvSpPr/>
          <p:nvPr/>
        </p:nvSpPr>
        <p:spPr>
          <a:xfrm>
            <a:off x="6857581" y="2512700"/>
            <a:ext cx="472800" cy="472500"/>
          </a:xfrm>
          <a:prstGeom prst="ellipse">
            <a:avLst/>
          </a:prstGeom>
          <a:gradFill>
            <a:gsLst>
              <a:gs pos="0">
                <a:schemeClr val="dk2"/>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7"/>
          <p:cNvSpPr txBox="1">
            <a:spLocks noGrp="1"/>
          </p:cNvSpPr>
          <p:nvPr>
            <p:ph type="subTitle" idx="4"/>
          </p:nvPr>
        </p:nvSpPr>
        <p:spPr>
          <a:xfrm>
            <a:off x="3378225" y="3651667"/>
            <a:ext cx="23865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559" name="Google Shape;559;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percentages of the Black Death</a:t>
            </a:r>
            <a:endParaRPr/>
          </a:p>
        </p:txBody>
      </p:sp>
      <p:sp>
        <p:nvSpPr>
          <p:cNvPr id="560" name="Google Shape;560;p67"/>
          <p:cNvSpPr txBox="1">
            <a:spLocks noGrp="1"/>
          </p:cNvSpPr>
          <p:nvPr>
            <p:ph type="title" idx="8"/>
          </p:nvPr>
        </p:nvSpPr>
        <p:spPr>
          <a:xfrm>
            <a:off x="3378225" y="1354960"/>
            <a:ext cx="1655100" cy="804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10%</a:t>
            </a:r>
            <a:endParaRPr/>
          </a:p>
        </p:txBody>
      </p:sp>
      <p:sp>
        <p:nvSpPr>
          <p:cNvPr id="561" name="Google Shape;561;p67"/>
          <p:cNvSpPr txBox="1">
            <a:spLocks noGrp="1"/>
          </p:cNvSpPr>
          <p:nvPr>
            <p:ph type="ctrTitle" idx="2"/>
          </p:nvPr>
        </p:nvSpPr>
        <p:spPr>
          <a:xfrm>
            <a:off x="714975" y="3208303"/>
            <a:ext cx="23865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562" name="Google Shape;562;p67"/>
          <p:cNvSpPr txBox="1">
            <a:spLocks noGrp="1"/>
          </p:cNvSpPr>
          <p:nvPr>
            <p:ph type="subTitle" idx="1"/>
          </p:nvPr>
        </p:nvSpPr>
        <p:spPr>
          <a:xfrm>
            <a:off x="714975" y="3651667"/>
            <a:ext cx="23865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in the Solar System</a:t>
            </a:r>
            <a:endParaRPr/>
          </a:p>
        </p:txBody>
      </p:sp>
      <p:sp>
        <p:nvSpPr>
          <p:cNvPr id="563" name="Google Shape;563;p67"/>
          <p:cNvSpPr txBox="1">
            <a:spLocks noGrp="1"/>
          </p:cNvSpPr>
          <p:nvPr>
            <p:ph type="ctrTitle" idx="3"/>
          </p:nvPr>
        </p:nvSpPr>
        <p:spPr>
          <a:xfrm>
            <a:off x="3378225" y="3208303"/>
            <a:ext cx="23865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564" name="Google Shape;564;p67"/>
          <p:cNvSpPr txBox="1">
            <a:spLocks noGrp="1"/>
          </p:cNvSpPr>
          <p:nvPr>
            <p:ph type="ctrTitle" idx="5"/>
          </p:nvPr>
        </p:nvSpPr>
        <p:spPr>
          <a:xfrm>
            <a:off x="6040426" y="3208303"/>
            <a:ext cx="23865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565" name="Google Shape;565;p67"/>
          <p:cNvSpPr txBox="1">
            <a:spLocks noGrp="1"/>
          </p:cNvSpPr>
          <p:nvPr>
            <p:ph type="subTitle" idx="6"/>
          </p:nvPr>
        </p:nvSpPr>
        <p:spPr>
          <a:xfrm>
            <a:off x="6040426" y="3651667"/>
            <a:ext cx="23886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566" name="Google Shape;566;p67"/>
          <p:cNvSpPr txBox="1">
            <a:spLocks noGrp="1"/>
          </p:cNvSpPr>
          <p:nvPr>
            <p:ph type="title" idx="7"/>
          </p:nvPr>
        </p:nvSpPr>
        <p:spPr>
          <a:xfrm>
            <a:off x="714975" y="1353163"/>
            <a:ext cx="1658700" cy="8040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30%</a:t>
            </a:r>
            <a:endParaRPr/>
          </a:p>
        </p:txBody>
      </p:sp>
      <p:sp>
        <p:nvSpPr>
          <p:cNvPr id="567" name="Google Shape;567;p67"/>
          <p:cNvSpPr txBox="1">
            <a:spLocks noGrp="1"/>
          </p:cNvSpPr>
          <p:nvPr>
            <p:ph type="title" idx="9"/>
          </p:nvPr>
        </p:nvSpPr>
        <p:spPr>
          <a:xfrm>
            <a:off x="6040426" y="1354960"/>
            <a:ext cx="1655100" cy="804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60%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8"/>
          <p:cNvSpPr txBox="1">
            <a:spLocks noGrp="1"/>
          </p:cNvSpPr>
          <p:nvPr>
            <p:ph type="title"/>
          </p:nvPr>
        </p:nvSpPr>
        <p:spPr>
          <a:xfrm>
            <a:off x="722376" y="448056"/>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 more on our website</a:t>
            </a:r>
            <a:endParaRPr/>
          </a:p>
        </p:txBody>
      </p:sp>
      <p:sp>
        <p:nvSpPr>
          <p:cNvPr id="573" name="Google Shape;573;p68"/>
          <p:cNvSpPr txBox="1">
            <a:spLocks noGrp="1"/>
          </p:cNvSpPr>
          <p:nvPr>
            <p:ph type="subTitle" idx="1"/>
          </p:nvPr>
        </p:nvSpPr>
        <p:spPr>
          <a:xfrm>
            <a:off x="1069200" y="3901725"/>
            <a:ext cx="7005600" cy="6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pic>
        <p:nvPicPr>
          <p:cNvPr id="574" name="Google Shape;574;p68"/>
          <p:cNvPicPr preferRelativeResize="0"/>
          <p:nvPr/>
        </p:nvPicPr>
        <p:blipFill rotWithShape="1">
          <a:blip r:embed="rId3">
            <a:alphaModFix/>
          </a:blip>
          <a:srcRect l="2767" t="1047" r="2767" b="1096"/>
          <a:stretch/>
        </p:blipFill>
        <p:spPr>
          <a:xfrm>
            <a:off x="3107675" y="1375075"/>
            <a:ext cx="2950399" cy="1719351"/>
          </a:xfrm>
          <a:prstGeom prst="rect">
            <a:avLst/>
          </a:prstGeom>
          <a:noFill/>
          <a:ln w="19050" cap="flat" cmpd="sng">
            <a:solidFill>
              <a:schemeClr val="dk1"/>
            </a:solidFill>
            <a:prstDash val="solid"/>
            <a:round/>
            <a:headEnd type="none" w="sm" len="sm"/>
            <a:tailEnd type="none" w="sm" len="sm"/>
          </a:ln>
        </p:spPr>
      </p:pic>
      <p:sp>
        <p:nvSpPr>
          <p:cNvPr id="575" name="Google Shape;575;p68"/>
          <p:cNvSpPr/>
          <p:nvPr/>
        </p:nvSpPr>
        <p:spPr>
          <a:xfrm>
            <a:off x="2966299" y="1240600"/>
            <a:ext cx="3211407" cy="2536205"/>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9"/>
          <p:cNvSpPr txBox="1">
            <a:spLocks noGrp="1"/>
          </p:cNvSpPr>
          <p:nvPr>
            <p:ph type="title"/>
          </p:nvPr>
        </p:nvSpPr>
        <p:spPr>
          <a:xfrm>
            <a:off x="4301700" y="1248825"/>
            <a:ext cx="3527400" cy="15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Interactive information on your tablet</a:t>
            </a:r>
            <a:endParaRPr/>
          </a:p>
        </p:txBody>
      </p:sp>
      <p:sp>
        <p:nvSpPr>
          <p:cNvPr id="581" name="Google Shape;581;p69"/>
          <p:cNvSpPr txBox="1">
            <a:spLocks noGrp="1"/>
          </p:cNvSpPr>
          <p:nvPr>
            <p:ph type="subTitle" idx="1"/>
          </p:nvPr>
        </p:nvSpPr>
        <p:spPr>
          <a:xfrm>
            <a:off x="4301875" y="2759000"/>
            <a:ext cx="3527400" cy="13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82" name="Google Shape;582;p69"/>
          <p:cNvSpPr/>
          <p:nvPr/>
        </p:nvSpPr>
        <p:spPr>
          <a:xfrm>
            <a:off x="1314701" y="862999"/>
            <a:ext cx="2518954" cy="3417504"/>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3" name="Google Shape;583;p69"/>
          <p:cNvPicPr preferRelativeResize="0"/>
          <p:nvPr/>
        </p:nvPicPr>
        <p:blipFill rotWithShape="1">
          <a:blip r:embed="rId3">
            <a:alphaModFix/>
          </a:blip>
          <a:srcRect l="4850" r="52937"/>
          <a:stretch/>
        </p:blipFill>
        <p:spPr>
          <a:xfrm>
            <a:off x="1503609" y="1155160"/>
            <a:ext cx="2141234" cy="2853288"/>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0"/>
          <p:cNvSpPr txBox="1">
            <a:spLocks noGrp="1"/>
          </p:cNvSpPr>
          <p:nvPr>
            <p:ph type="title"/>
          </p:nvPr>
        </p:nvSpPr>
        <p:spPr>
          <a:xfrm>
            <a:off x="1557213" y="980066"/>
            <a:ext cx="3233100" cy="177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Download the app and keep on learning</a:t>
            </a:r>
            <a:endParaRPr/>
          </a:p>
        </p:txBody>
      </p:sp>
      <p:sp>
        <p:nvSpPr>
          <p:cNvPr id="589" name="Google Shape;589;p70"/>
          <p:cNvSpPr txBox="1">
            <a:spLocks noGrp="1"/>
          </p:cNvSpPr>
          <p:nvPr>
            <p:ph type="subTitle" idx="1"/>
          </p:nvPr>
        </p:nvSpPr>
        <p:spPr>
          <a:xfrm>
            <a:off x="1557213" y="2753233"/>
            <a:ext cx="3233100" cy="125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90" name="Google Shape;590;p70"/>
          <p:cNvSpPr/>
          <p:nvPr/>
        </p:nvSpPr>
        <p:spPr>
          <a:xfrm>
            <a:off x="5678562" y="685000"/>
            <a:ext cx="1908213" cy="3773484"/>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1" name="Google Shape;591;p70"/>
          <p:cNvPicPr preferRelativeResize="0"/>
          <p:nvPr/>
        </p:nvPicPr>
        <p:blipFill rotWithShape="1">
          <a:blip r:embed="rId3">
            <a:alphaModFix/>
          </a:blip>
          <a:srcRect l="7127" r="60520"/>
          <a:stretch/>
        </p:blipFill>
        <p:spPr>
          <a:xfrm>
            <a:off x="5740653" y="984035"/>
            <a:ext cx="1781126" cy="3096855"/>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affected continents</a:t>
            </a:r>
            <a:endParaRPr/>
          </a:p>
        </p:txBody>
      </p:sp>
      <p:grpSp>
        <p:nvGrpSpPr>
          <p:cNvPr id="597" name="Google Shape;597;p71"/>
          <p:cNvGrpSpPr/>
          <p:nvPr/>
        </p:nvGrpSpPr>
        <p:grpSpPr>
          <a:xfrm>
            <a:off x="3511041" y="1524868"/>
            <a:ext cx="4919741" cy="2620545"/>
            <a:chOff x="233350" y="949250"/>
            <a:chExt cx="7137300" cy="3802300"/>
          </a:xfrm>
        </p:grpSpPr>
        <p:sp>
          <p:nvSpPr>
            <p:cNvPr id="598" name="Google Shape;598;p7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7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7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7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7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7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7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7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7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7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7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7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7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7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7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7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 name="Google Shape;649;p71"/>
          <p:cNvSpPr txBox="1"/>
          <p:nvPr/>
        </p:nvSpPr>
        <p:spPr>
          <a:xfrm flipH="1">
            <a:off x="1192805" y="1853975"/>
            <a:ext cx="24195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Europe</a:t>
            </a:r>
            <a:endParaRPr sz="2400">
              <a:solidFill>
                <a:schemeClr val="dk1"/>
              </a:solidFill>
              <a:latin typeface="Baskervville"/>
              <a:ea typeface="Baskervville"/>
              <a:cs typeface="Baskervville"/>
              <a:sym typeface="Baskervville"/>
            </a:endParaRPr>
          </a:p>
        </p:txBody>
      </p:sp>
      <p:sp>
        <p:nvSpPr>
          <p:cNvPr id="650" name="Google Shape;650;p71"/>
          <p:cNvSpPr txBox="1"/>
          <p:nvPr/>
        </p:nvSpPr>
        <p:spPr>
          <a:xfrm flipH="1">
            <a:off x="1192796" y="3145138"/>
            <a:ext cx="24195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Asia</a:t>
            </a:r>
            <a:endParaRPr sz="2400">
              <a:solidFill>
                <a:schemeClr val="dk1"/>
              </a:solidFill>
              <a:latin typeface="Baskervville"/>
              <a:ea typeface="Baskervville"/>
              <a:cs typeface="Baskervville"/>
              <a:sym typeface="Baskervville"/>
            </a:endParaRPr>
          </a:p>
        </p:txBody>
      </p:sp>
      <p:sp>
        <p:nvSpPr>
          <p:cNvPr id="651" name="Google Shape;651;p71"/>
          <p:cNvSpPr txBox="1"/>
          <p:nvPr/>
        </p:nvSpPr>
        <p:spPr>
          <a:xfrm flipH="1">
            <a:off x="1192800" y="2124918"/>
            <a:ext cx="2419500" cy="6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Barlow"/>
                <a:ea typeface="Barlow"/>
                <a:cs typeface="Barlow"/>
                <a:sym typeface="Barlow"/>
              </a:rPr>
              <a:t>Venus is the second planet from the Sun</a:t>
            </a:r>
            <a:endParaRPr sz="1700">
              <a:solidFill>
                <a:schemeClr val="dk1"/>
              </a:solidFill>
              <a:latin typeface="Barlow"/>
              <a:ea typeface="Barlow"/>
              <a:cs typeface="Barlow"/>
              <a:sym typeface="Barlow"/>
            </a:endParaRPr>
          </a:p>
        </p:txBody>
      </p:sp>
      <p:sp>
        <p:nvSpPr>
          <p:cNvPr id="652" name="Google Shape;652;p71"/>
          <p:cNvSpPr txBox="1"/>
          <p:nvPr/>
        </p:nvSpPr>
        <p:spPr>
          <a:xfrm flipH="1">
            <a:off x="1192800" y="3416624"/>
            <a:ext cx="2419500" cy="6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Barlow"/>
                <a:ea typeface="Barlow"/>
                <a:cs typeface="Barlow"/>
                <a:sym typeface="Barlow"/>
              </a:rPr>
              <a:t>Mercury is the closest planet to the Sun</a:t>
            </a:r>
            <a:endParaRPr sz="1700">
              <a:solidFill>
                <a:schemeClr val="dk1"/>
              </a:solidFill>
              <a:latin typeface="Barlow"/>
              <a:ea typeface="Barlow"/>
              <a:cs typeface="Barlow"/>
              <a:sym typeface="Barlow"/>
            </a:endParaRPr>
          </a:p>
        </p:txBody>
      </p:sp>
      <p:sp>
        <p:nvSpPr>
          <p:cNvPr id="653" name="Google Shape;653;p71"/>
          <p:cNvSpPr/>
          <p:nvPr/>
        </p:nvSpPr>
        <p:spPr>
          <a:xfrm>
            <a:off x="720006" y="1810175"/>
            <a:ext cx="472800" cy="472500"/>
          </a:xfrm>
          <a:prstGeom prst="ellipse">
            <a:avLst/>
          </a:prstGeom>
          <a:gradFill>
            <a:gsLst>
              <a:gs pos="0">
                <a:schemeClr val="dk2"/>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1"/>
          <p:cNvSpPr/>
          <p:nvPr/>
        </p:nvSpPr>
        <p:spPr>
          <a:xfrm>
            <a:off x="720006" y="3101350"/>
            <a:ext cx="472800" cy="472500"/>
          </a:xfrm>
          <a:prstGeom prst="ellipse">
            <a:avLst/>
          </a:prstGeom>
          <a:gradFill>
            <a:gsLst>
              <a:gs pos="0">
                <a:schemeClr val="dk1"/>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1"/>
          <p:cNvSpPr/>
          <p:nvPr/>
        </p:nvSpPr>
        <p:spPr>
          <a:xfrm>
            <a:off x="5578456" y="1853975"/>
            <a:ext cx="472800" cy="472500"/>
          </a:xfrm>
          <a:prstGeom prst="ellipse">
            <a:avLst/>
          </a:prstGeom>
          <a:gradFill>
            <a:gsLst>
              <a:gs pos="0">
                <a:schemeClr val="dk2"/>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1"/>
          <p:cNvSpPr/>
          <p:nvPr/>
        </p:nvSpPr>
        <p:spPr>
          <a:xfrm>
            <a:off x="6770856" y="1853975"/>
            <a:ext cx="472800" cy="472500"/>
          </a:xfrm>
          <a:prstGeom prst="ellipse">
            <a:avLst/>
          </a:prstGeom>
          <a:gradFill>
            <a:gsLst>
              <a:gs pos="0">
                <a:schemeClr val="dk1"/>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2"/>
          <p:cNvSpPr/>
          <p:nvPr/>
        </p:nvSpPr>
        <p:spPr>
          <a:xfrm>
            <a:off x="1162811" y="2182031"/>
            <a:ext cx="777000" cy="77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2"/>
          <p:cNvSpPr/>
          <p:nvPr/>
        </p:nvSpPr>
        <p:spPr>
          <a:xfrm>
            <a:off x="3177261" y="2182031"/>
            <a:ext cx="777000" cy="77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2"/>
          <p:cNvSpPr/>
          <p:nvPr/>
        </p:nvSpPr>
        <p:spPr>
          <a:xfrm>
            <a:off x="5191711" y="2182031"/>
            <a:ext cx="777000" cy="77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2"/>
          <p:cNvSpPr/>
          <p:nvPr/>
        </p:nvSpPr>
        <p:spPr>
          <a:xfrm>
            <a:off x="7206151" y="2182031"/>
            <a:ext cx="777000" cy="77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History of the Black Death</a:t>
            </a:r>
            <a:endParaRPr/>
          </a:p>
        </p:txBody>
      </p:sp>
      <p:sp>
        <p:nvSpPr>
          <p:cNvPr id="666" name="Google Shape;666;p72"/>
          <p:cNvSpPr txBox="1"/>
          <p:nvPr/>
        </p:nvSpPr>
        <p:spPr>
          <a:xfrm>
            <a:off x="2729061" y="3687674"/>
            <a:ext cx="1673400" cy="6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Barlow"/>
                <a:ea typeface="Barlow"/>
                <a:cs typeface="Barlow"/>
                <a:sym typeface="Barlow"/>
              </a:rPr>
              <a:t>Mars is full of iron oxide dust</a:t>
            </a:r>
            <a:endParaRPr sz="1600">
              <a:solidFill>
                <a:schemeClr val="dk1"/>
              </a:solidFill>
              <a:latin typeface="Barlow"/>
              <a:ea typeface="Barlow"/>
              <a:cs typeface="Barlow"/>
              <a:sym typeface="Barlow"/>
            </a:endParaRPr>
          </a:p>
        </p:txBody>
      </p:sp>
      <p:sp>
        <p:nvSpPr>
          <p:cNvPr id="667" name="Google Shape;667;p72"/>
          <p:cNvSpPr txBox="1"/>
          <p:nvPr/>
        </p:nvSpPr>
        <p:spPr>
          <a:xfrm>
            <a:off x="2729061" y="1383214"/>
            <a:ext cx="1673400" cy="5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chemeClr val="dk1"/>
                </a:solidFill>
                <a:latin typeface="Baskervville"/>
                <a:ea typeface="Baskervville"/>
                <a:cs typeface="Baskervville"/>
                <a:sym typeface="Baskervville"/>
              </a:rPr>
              <a:t>1xxx</a:t>
            </a:r>
            <a:endParaRPr sz="3400">
              <a:solidFill>
                <a:schemeClr val="dk1"/>
              </a:solidFill>
              <a:latin typeface="Baskervville"/>
              <a:ea typeface="Baskervville"/>
              <a:cs typeface="Baskervville"/>
              <a:sym typeface="Baskervville"/>
            </a:endParaRPr>
          </a:p>
        </p:txBody>
      </p:sp>
      <p:sp>
        <p:nvSpPr>
          <p:cNvPr id="668" name="Google Shape;668;p72"/>
          <p:cNvSpPr txBox="1"/>
          <p:nvPr/>
        </p:nvSpPr>
        <p:spPr>
          <a:xfrm>
            <a:off x="712661" y="3687674"/>
            <a:ext cx="1677300" cy="6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Barlow"/>
                <a:ea typeface="Barlow"/>
                <a:cs typeface="Barlow"/>
                <a:sym typeface="Barlow"/>
              </a:rPr>
              <a:t>Earth is the planet with life</a:t>
            </a:r>
            <a:endParaRPr sz="1600">
              <a:solidFill>
                <a:schemeClr val="dk1"/>
              </a:solidFill>
              <a:latin typeface="Barlow"/>
              <a:ea typeface="Barlow"/>
              <a:cs typeface="Barlow"/>
              <a:sym typeface="Barlow"/>
            </a:endParaRPr>
          </a:p>
        </p:txBody>
      </p:sp>
      <p:sp>
        <p:nvSpPr>
          <p:cNvPr id="669" name="Google Shape;669;p72"/>
          <p:cNvSpPr txBox="1"/>
          <p:nvPr/>
        </p:nvSpPr>
        <p:spPr>
          <a:xfrm>
            <a:off x="714611" y="1381477"/>
            <a:ext cx="1673400" cy="53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chemeClr val="dk1"/>
                </a:solidFill>
                <a:latin typeface="Baskervville"/>
                <a:ea typeface="Baskervville"/>
                <a:cs typeface="Baskervville"/>
                <a:sym typeface="Baskervville"/>
              </a:rPr>
              <a:t>1xxx</a:t>
            </a:r>
            <a:endParaRPr sz="3400">
              <a:solidFill>
                <a:schemeClr val="dk1"/>
              </a:solidFill>
              <a:latin typeface="Baskervville"/>
              <a:ea typeface="Baskervville"/>
              <a:cs typeface="Baskervville"/>
              <a:sym typeface="Baskervville"/>
            </a:endParaRPr>
          </a:p>
        </p:txBody>
      </p:sp>
      <p:cxnSp>
        <p:nvCxnSpPr>
          <p:cNvPr id="670" name="Google Shape;670;p72"/>
          <p:cNvCxnSpPr>
            <a:stCxn id="661" idx="3"/>
            <a:endCxn id="662" idx="1"/>
          </p:cNvCxnSpPr>
          <p:nvPr/>
        </p:nvCxnSpPr>
        <p:spPr>
          <a:xfrm>
            <a:off x="1939811" y="2570531"/>
            <a:ext cx="1237500" cy="0"/>
          </a:xfrm>
          <a:prstGeom prst="straightConnector1">
            <a:avLst/>
          </a:prstGeom>
          <a:noFill/>
          <a:ln w="19050" cap="flat" cmpd="sng">
            <a:solidFill>
              <a:schemeClr val="dk1"/>
            </a:solidFill>
            <a:prstDash val="solid"/>
            <a:round/>
            <a:headEnd type="none" w="med" len="med"/>
            <a:tailEnd type="none" w="med" len="med"/>
          </a:ln>
        </p:spPr>
      </p:cxnSp>
      <p:cxnSp>
        <p:nvCxnSpPr>
          <p:cNvPr id="671" name="Google Shape;671;p72"/>
          <p:cNvCxnSpPr>
            <a:stCxn id="662" idx="3"/>
            <a:endCxn id="663" idx="1"/>
          </p:cNvCxnSpPr>
          <p:nvPr/>
        </p:nvCxnSpPr>
        <p:spPr>
          <a:xfrm>
            <a:off x="3954261" y="2570531"/>
            <a:ext cx="1237500" cy="0"/>
          </a:xfrm>
          <a:prstGeom prst="straightConnector1">
            <a:avLst/>
          </a:prstGeom>
          <a:noFill/>
          <a:ln w="19050" cap="flat" cmpd="sng">
            <a:solidFill>
              <a:schemeClr val="dk1"/>
            </a:solidFill>
            <a:prstDash val="solid"/>
            <a:round/>
            <a:headEnd type="none" w="med" len="med"/>
            <a:tailEnd type="none" w="med" len="med"/>
          </a:ln>
        </p:spPr>
      </p:cxnSp>
      <p:sp>
        <p:nvSpPr>
          <p:cNvPr id="672" name="Google Shape;672;p72"/>
          <p:cNvSpPr txBox="1"/>
          <p:nvPr/>
        </p:nvSpPr>
        <p:spPr>
          <a:xfrm>
            <a:off x="4743511" y="3687674"/>
            <a:ext cx="1673400" cy="6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Barlow"/>
                <a:ea typeface="Barlow"/>
                <a:cs typeface="Barlow"/>
                <a:sym typeface="Barlow"/>
              </a:rPr>
              <a:t>Mercury is quite a small planet</a:t>
            </a:r>
            <a:endParaRPr sz="1600">
              <a:solidFill>
                <a:schemeClr val="dk1"/>
              </a:solidFill>
              <a:latin typeface="Barlow"/>
              <a:ea typeface="Barlow"/>
              <a:cs typeface="Barlow"/>
              <a:sym typeface="Barlow"/>
            </a:endParaRPr>
          </a:p>
        </p:txBody>
      </p:sp>
      <p:sp>
        <p:nvSpPr>
          <p:cNvPr id="673" name="Google Shape;673;p72"/>
          <p:cNvSpPr txBox="1"/>
          <p:nvPr/>
        </p:nvSpPr>
        <p:spPr>
          <a:xfrm>
            <a:off x="4743511" y="1381471"/>
            <a:ext cx="1673400" cy="5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chemeClr val="dk1"/>
                </a:solidFill>
                <a:latin typeface="Baskervville"/>
                <a:ea typeface="Baskervville"/>
                <a:cs typeface="Baskervville"/>
                <a:sym typeface="Baskervville"/>
              </a:rPr>
              <a:t>1xxx</a:t>
            </a:r>
            <a:endParaRPr sz="3400">
              <a:solidFill>
                <a:schemeClr val="dk1"/>
              </a:solidFill>
              <a:latin typeface="Baskervville"/>
              <a:ea typeface="Baskervville"/>
              <a:cs typeface="Baskervville"/>
              <a:sym typeface="Baskervville"/>
            </a:endParaRPr>
          </a:p>
        </p:txBody>
      </p:sp>
      <p:cxnSp>
        <p:nvCxnSpPr>
          <p:cNvPr id="674" name="Google Shape;674;p72"/>
          <p:cNvCxnSpPr>
            <a:stCxn id="661" idx="0"/>
            <a:endCxn id="669" idx="2"/>
          </p:cNvCxnSpPr>
          <p:nvPr/>
        </p:nvCxnSpPr>
        <p:spPr>
          <a:xfrm rot="10800000">
            <a:off x="1551311" y="1920431"/>
            <a:ext cx="0" cy="261600"/>
          </a:xfrm>
          <a:prstGeom prst="straightConnector1">
            <a:avLst/>
          </a:prstGeom>
          <a:noFill/>
          <a:ln w="19050" cap="flat" cmpd="sng">
            <a:solidFill>
              <a:schemeClr val="dk1"/>
            </a:solidFill>
            <a:prstDash val="solid"/>
            <a:round/>
            <a:headEnd type="none" w="med" len="med"/>
            <a:tailEnd type="none" w="med" len="med"/>
          </a:ln>
        </p:spPr>
      </p:cxnSp>
      <p:cxnSp>
        <p:nvCxnSpPr>
          <p:cNvPr id="675" name="Google Shape;675;p72"/>
          <p:cNvCxnSpPr>
            <a:stCxn id="662" idx="0"/>
            <a:endCxn id="667" idx="2"/>
          </p:cNvCxnSpPr>
          <p:nvPr/>
        </p:nvCxnSpPr>
        <p:spPr>
          <a:xfrm rot="10800000">
            <a:off x="3565761" y="1921631"/>
            <a:ext cx="0" cy="260400"/>
          </a:xfrm>
          <a:prstGeom prst="straightConnector1">
            <a:avLst/>
          </a:prstGeom>
          <a:noFill/>
          <a:ln w="19050" cap="flat" cmpd="sng">
            <a:solidFill>
              <a:schemeClr val="dk1"/>
            </a:solidFill>
            <a:prstDash val="solid"/>
            <a:round/>
            <a:headEnd type="none" w="med" len="med"/>
            <a:tailEnd type="none" w="med" len="med"/>
          </a:ln>
        </p:spPr>
      </p:cxnSp>
      <p:cxnSp>
        <p:nvCxnSpPr>
          <p:cNvPr id="676" name="Google Shape;676;p72"/>
          <p:cNvCxnSpPr>
            <a:stCxn id="663" idx="0"/>
            <a:endCxn id="673" idx="2"/>
          </p:cNvCxnSpPr>
          <p:nvPr/>
        </p:nvCxnSpPr>
        <p:spPr>
          <a:xfrm rot="10800000">
            <a:off x="5580211" y="1919831"/>
            <a:ext cx="0" cy="262200"/>
          </a:xfrm>
          <a:prstGeom prst="straightConnector1">
            <a:avLst/>
          </a:prstGeom>
          <a:noFill/>
          <a:ln w="19050" cap="flat" cmpd="sng">
            <a:solidFill>
              <a:schemeClr val="dk1"/>
            </a:solidFill>
            <a:prstDash val="solid"/>
            <a:round/>
            <a:headEnd type="none" w="med" len="med"/>
            <a:tailEnd type="none" w="med" len="med"/>
          </a:ln>
        </p:spPr>
      </p:cxnSp>
      <p:sp>
        <p:nvSpPr>
          <p:cNvPr id="677" name="Google Shape;677;p72"/>
          <p:cNvSpPr txBox="1"/>
          <p:nvPr/>
        </p:nvSpPr>
        <p:spPr>
          <a:xfrm>
            <a:off x="6757951" y="3687674"/>
            <a:ext cx="1673400" cy="6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Barlow"/>
                <a:ea typeface="Barlow"/>
                <a:cs typeface="Barlow"/>
                <a:sym typeface="Barlow"/>
              </a:rPr>
              <a:t>Saturn has several rings</a:t>
            </a:r>
            <a:endParaRPr sz="1600">
              <a:solidFill>
                <a:schemeClr val="dk1"/>
              </a:solidFill>
              <a:latin typeface="Barlow"/>
              <a:ea typeface="Barlow"/>
              <a:cs typeface="Barlow"/>
              <a:sym typeface="Barlow"/>
            </a:endParaRPr>
          </a:p>
        </p:txBody>
      </p:sp>
      <p:sp>
        <p:nvSpPr>
          <p:cNvPr id="678" name="Google Shape;678;p72"/>
          <p:cNvSpPr txBox="1"/>
          <p:nvPr/>
        </p:nvSpPr>
        <p:spPr>
          <a:xfrm>
            <a:off x="6757951" y="1383754"/>
            <a:ext cx="1673400" cy="53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chemeClr val="dk1"/>
                </a:solidFill>
                <a:latin typeface="Baskervville"/>
                <a:ea typeface="Baskervville"/>
                <a:cs typeface="Baskervville"/>
                <a:sym typeface="Baskervville"/>
              </a:rPr>
              <a:t>1xxx</a:t>
            </a:r>
            <a:endParaRPr sz="3400">
              <a:solidFill>
                <a:schemeClr val="dk1"/>
              </a:solidFill>
              <a:latin typeface="Baskervville"/>
              <a:ea typeface="Baskervville"/>
              <a:cs typeface="Baskervville"/>
              <a:sym typeface="Baskervville"/>
            </a:endParaRPr>
          </a:p>
        </p:txBody>
      </p:sp>
      <p:cxnSp>
        <p:nvCxnSpPr>
          <p:cNvPr id="679" name="Google Shape;679;p72"/>
          <p:cNvCxnSpPr>
            <a:stCxn id="664" idx="0"/>
            <a:endCxn id="678" idx="2"/>
          </p:cNvCxnSpPr>
          <p:nvPr/>
        </p:nvCxnSpPr>
        <p:spPr>
          <a:xfrm rot="10800000">
            <a:off x="7594651" y="1922231"/>
            <a:ext cx="0" cy="259800"/>
          </a:xfrm>
          <a:prstGeom prst="straightConnector1">
            <a:avLst/>
          </a:prstGeom>
          <a:noFill/>
          <a:ln w="19050" cap="flat" cmpd="sng">
            <a:solidFill>
              <a:schemeClr val="dk1"/>
            </a:solidFill>
            <a:prstDash val="solid"/>
            <a:round/>
            <a:headEnd type="none" w="med" len="med"/>
            <a:tailEnd type="none" w="med" len="med"/>
          </a:ln>
        </p:spPr>
      </p:cxnSp>
      <p:cxnSp>
        <p:nvCxnSpPr>
          <p:cNvPr id="680" name="Google Shape;680;p72"/>
          <p:cNvCxnSpPr>
            <a:stCxn id="663" idx="3"/>
            <a:endCxn id="664" idx="1"/>
          </p:cNvCxnSpPr>
          <p:nvPr/>
        </p:nvCxnSpPr>
        <p:spPr>
          <a:xfrm>
            <a:off x="5968711" y="2570531"/>
            <a:ext cx="1237500" cy="0"/>
          </a:xfrm>
          <a:prstGeom prst="straightConnector1">
            <a:avLst/>
          </a:prstGeom>
          <a:noFill/>
          <a:ln w="19050" cap="flat" cmpd="sng">
            <a:solidFill>
              <a:schemeClr val="dk1"/>
            </a:solidFill>
            <a:prstDash val="solid"/>
            <a:round/>
            <a:headEnd type="none" w="med" len="med"/>
            <a:tailEnd type="none" w="med" len="med"/>
          </a:ln>
        </p:spPr>
      </p:cxnSp>
      <p:sp>
        <p:nvSpPr>
          <p:cNvPr id="681" name="Google Shape;681;p72"/>
          <p:cNvSpPr txBox="1"/>
          <p:nvPr/>
        </p:nvSpPr>
        <p:spPr>
          <a:xfrm>
            <a:off x="714611" y="3240838"/>
            <a:ext cx="1673400" cy="47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Baskervville"/>
                <a:ea typeface="Baskervville"/>
                <a:cs typeface="Baskervville"/>
                <a:sym typeface="Baskervville"/>
              </a:rPr>
              <a:t>Earth</a:t>
            </a:r>
            <a:endParaRPr sz="2400">
              <a:solidFill>
                <a:schemeClr val="dk1"/>
              </a:solidFill>
              <a:latin typeface="Baskervville"/>
              <a:ea typeface="Baskervville"/>
              <a:cs typeface="Baskervville"/>
              <a:sym typeface="Baskervville"/>
            </a:endParaRPr>
          </a:p>
        </p:txBody>
      </p:sp>
      <p:sp>
        <p:nvSpPr>
          <p:cNvPr id="682" name="Google Shape;682;p72"/>
          <p:cNvSpPr txBox="1"/>
          <p:nvPr/>
        </p:nvSpPr>
        <p:spPr>
          <a:xfrm>
            <a:off x="2729061" y="3241438"/>
            <a:ext cx="1673400" cy="47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Baskervville"/>
                <a:ea typeface="Baskervville"/>
                <a:cs typeface="Baskervville"/>
                <a:sym typeface="Baskervville"/>
              </a:rPr>
              <a:t>Mars</a:t>
            </a:r>
            <a:endParaRPr sz="2400">
              <a:solidFill>
                <a:schemeClr val="dk1"/>
              </a:solidFill>
              <a:latin typeface="Baskervville"/>
              <a:ea typeface="Baskervville"/>
              <a:cs typeface="Baskervville"/>
              <a:sym typeface="Baskervville"/>
            </a:endParaRPr>
          </a:p>
        </p:txBody>
      </p:sp>
      <p:sp>
        <p:nvSpPr>
          <p:cNvPr id="683" name="Google Shape;683;p72"/>
          <p:cNvSpPr txBox="1"/>
          <p:nvPr/>
        </p:nvSpPr>
        <p:spPr>
          <a:xfrm>
            <a:off x="6757951" y="3240838"/>
            <a:ext cx="1673400" cy="47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Baskervville"/>
                <a:ea typeface="Baskervville"/>
                <a:cs typeface="Baskervville"/>
                <a:sym typeface="Baskervville"/>
              </a:rPr>
              <a:t>Saturn</a:t>
            </a:r>
            <a:endParaRPr sz="2400">
              <a:solidFill>
                <a:schemeClr val="dk1"/>
              </a:solidFill>
              <a:latin typeface="Baskervville"/>
              <a:ea typeface="Baskervville"/>
              <a:cs typeface="Baskervville"/>
              <a:sym typeface="Baskervville"/>
            </a:endParaRPr>
          </a:p>
        </p:txBody>
      </p:sp>
      <p:sp>
        <p:nvSpPr>
          <p:cNvPr id="684" name="Google Shape;684;p72"/>
          <p:cNvSpPr txBox="1"/>
          <p:nvPr/>
        </p:nvSpPr>
        <p:spPr>
          <a:xfrm>
            <a:off x="4743511" y="3239088"/>
            <a:ext cx="1673400" cy="47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dk1"/>
                </a:solidFill>
                <a:latin typeface="Baskervville"/>
                <a:ea typeface="Baskervville"/>
                <a:cs typeface="Baskervville"/>
                <a:sym typeface="Baskervville"/>
              </a:rPr>
              <a:t>Venus</a:t>
            </a:r>
            <a:endParaRPr sz="2400">
              <a:solidFill>
                <a:schemeClr val="dk1"/>
              </a:solidFill>
              <a:latin typeface="Baskervville"/>
              <a:ea typeface="Baskervville"/>
              <a:cs typeface="Baskervville"/>
              <a:sym typeface="Baskervville"/>
            </a:endParaRPr>
          </a:p>
        </p:txBody>
      </p:sp>
      <p:cxnSp>
        <p:nvCxnSpPr>
          <p:cNvPr id="685" name="Google Shape;685;p72"/>
          <p:cNvCxnSpPr>
            <a:stCxn id="661" idx="2"/>
            <a:endCxn id="681" idx="0"/>
          </p:cNvCxnSpPr>
          <p:nvPr/>
        </p:nvCxnSpPr>
        <p:spPr>
          <a:xfrm>
            <a:off x="1551311" y="2959031"/>
            <a:ext cx="0" cy="281700"/>
          </a:xfrm>
          <a:prstGeom prst="straightConnector1">
            <a:avLst/>
          </a:prstGeom>
          <a:noFill/>
          <a:ln w="19050" cap="flat" cmpd="sng">
            <a:solidFill>
              <a:schemeClr val="dk1"/>
            </a:solidFill>
            <a:prstDash val="solid"/>
            <a:round/>
            <a:headEnd type="none" w="med" len="med"/>
            <a:tailEnd type="none" w="med" len="med"/>
          </a:ln>
        </p:spPr>
      </p:cxnSp>
      <p:cxnSp>
        <p:nvCxnSpPr>
          <p:cNvPr id="686" name="Google Shape;686;p72"/>
          <p:cNvCxnSpPr>
            <a:stCxn id="662" idx="2"/>
            <a:endCxn id="682" idx="0"/>
          </p:cNvCxnSpPr>
          <p:nvPr/>
        </p:nvCxnSpPr>
        <p:spPr>
          <a:xfrm>
            <a:off x="3565761" y="2959031"/>
            <a:ext cx="0" cy="282300"/>
          </a:xfrm>
          <a:prstGeom prst="straightConnector1">
            <a:avLst/>
          </a:prstGeom>
          <a:noFill/>
          <a:ln w="19050" cap="flat" cmpd="sng">
            <a:solidFill>
              <a:schemeClr val="dk1"/>
            </a:solidFill>
            <a:prstDash val="solid"/>
            <a:round/>
            <a:headEnd type="none" w="med" len="med"/>
            <a:tailEnd type="none" w="med" len="med"/>
          </a:ln>
        </p:spPr>
      </p:cxnSp>
      <p:cxnSp>
        <p:nvCxnSpPr>
          <p:cNvPr id="687" name="Google Shape;687;p72"/>
          <p:cNvCxnSpPr>
            <a:stCxn id="663" idx="2"/>
            <a:endCxn id="684" idx="0"/>
          </p:cNvCxnSpPr>
          <p:nvPr/>
        </p:nvCxnSpPr>
        <p:spPr>
          <a:xfrm>
            <a:off x="5580211" y="2959031"/>
            <a:ext cx="0" cy="280200"/>
          </a:xfrm>
          <a:prstGeom prst="straightConnector1">
            <a:avLst/>
          </a:prstGeom>
          <a:noFill/>
          <a:ln w="19050" cap="flat" cmpd="sng">
            <a:solidFill>
              <a:schemeClr val="dk1"/>
            </a:solidFill>
            <a:prstDash val="solid"/>
            <a:round/>
            <a:headEnd type="none" w="med" len="med"/>
            <a:tailEnd type="none" w="med" len="med"/>
          </a:ln>
        </p:spPr>
      </p:cxnSp>
      <p:cxnSp>
        <p:nvCxnSpPr>
          <p:cNvPr id="688" name="Google Shape;688;p72"/>
          <p:cNvCxnSpPr>
            <a:stCxn id="664" idx="2"/>
            <a:endCxn id="683" idx="0"/>
          </p:cNvCxnSpPr>
          <p:nvPr/>
        </p:nvCxnSpPr>
        <p:spPr>
          <a:xfrm>
            <a:off x="7594651" y="2959031"/>
            <a:ext cx="0" cy="281700"/>
          </a:xfrm>
          <a:prstGeom prst="straightConnector1">
            <a:avLst/>
          </a:prstGeom>
          <a:noFill/>
          <a:ln w="19050" cap="flat" cmpd="sng">
            <a:solidFill>
              <a:schemeClr val="dk1"/>
            </a:solidFill>
            <a:prstDash val="solid"/>
            <a:round/>
            <a:headEnd type="none" w="med" len="med"/>
            <a:tailEnd type="none" w="med" len="med"/>
          </a:ln>
        </p:spPr>
      </p:cxnSp>
      <p:grpSp>
        <p:nvGrpSpPr>
          <p:cNvPr id="689" name="Google Shape;689;p72"/>
          <p:cNvGrpSpPr/>
          <p:nvPr/>
        </p:nvGrpSpPr>
        <p:grpSpPr>
          <a:xfrm>
            <a:off x="7351492" y="2327411"/>
            <a:ext cx="486231" cy="486248"/>
            <a:chOff x="2508075" y="3240275"/>
            <a:chExt cx="355250" cy="352175"/>
          </a:xfrm>
        </p:grpSpPr>
        <p:sp>
          <p:nvSpPr>
            <p:cNvPr id="690" name="Google Shape;690;p72"/>
            <p:cNvSpPr/>
            <p:nvPr/>
          </p:nvSpPr>
          <p:spPr>
            <a:xfrm>
              <a:off x="2676200" y="3390575"/>
              <a:ext cx="20475" cy="74950"/>
            </a:xfrm>
            <a:custGeom>
              <a:avLst/>
              <a:gdLst/>
              <a:ahLst/>
              <a:cxnLst/>
              <a:rect l="l" t="t" r="r" b="b"/>
              <a:pathLst>
                <a:path w="819" h="2998" extrusionOk="0">
                  <a:moveTo>
                    <a:pt x="410" y="1"/>
                  </a:moveTo>
                  <a:cubicBezTo>
                    <a:pt x="183" y="1"/>
                    <a:pt x="0" y="183"/>
                    <a:pt x="0" y="410"/>
                  </a:cubicBezTo>
                  <a:lnTo>
                    <a:pt x="0" y="2998"/>
                  </a:lnTo>
                  <a:lnTo>
                    <a:pt x="818" y="2998"/>
                  </a:lnTo>
                  <a:lnTo>
                    <a:pt x="818" y="410"/>
                  </a:lnTo>
                  <a:cubicBezTo>
                    <a:pt x="818" y="183"/>
                    <a:pt x="636"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2"/>
            <p:cNvSpPr/>
            <p:nvPr/>
          </p:nvSpPr>
          <p:spPr>
            <a:xfrm>
              <a:off x="2508075" y="3240275"/>
              <a:ext cx="355250" cy="352175"/>
            </a:xfrm>
            <a:custGeom>
              <a:avLst/>
              <a:gdLst/>
              <a:ahLst/>
              <a:cxnLst/>
              <a:rect l="l" t="t" r="r" b="b"/>
              <a:pathLst>
                <a:path w="14210" h="14087" extrusionOk="0">
                  <a:moveTo>
                    <a:pt x="7134" y="5173"/>
                  </a:moveTo>
                  <a:cubicBezTo>
                    <a:pt x="7821" y="5173"/>
                    <a:pt x="8376" y="5735"/>
                    <a:pt x="8369" y="6422"/>
                  </a:cubicBezTo>
                  <a:lnTo>
                    <a:pt x="8369" y="9421"/>
                  </a:lnTo>
                  <a:cubicBezTo>
                    <a:pt x="8369" y="9650"/>
                    <a:pt x="8183" y="9834"/>
                    <a:pt x="7956" y="9834"/>
                  </a:cubicBezTo>
                  <a:lnTo>
                    <a:pt x="6313" y="9834"/>
                  </a:lnTo>
                  <a:cubicBezTo>
                    <a:pt x="6085" y="9834"/>
                    <a:pt x="5900" y="9650"/>
                    <a:pt x="5900" y="9421"/>
                  </a:cubicBezTo>
                  <a:lnTo>
                    <a:pt x="5900" y="6422"/>
                  </a:lnTo>
                  <a:cubicBezTo>
                    <a:pt x="5893" y="5735"/>
                    <a:pt x="6447" y="5173"/>
                    <a:pt x="7134" y="5173"/>
                  </a:cubicBezTo>
                  <a:close/>
                  <a:moveTo>
                    <a:pt x="11701" y="10530"/>
                  </a:moveTo>
                  <a:cubicBezTo>
                    <a:pt x="11925" y="10536"/>
                    <a:pt x="12105" y="10719"/>
                    <a:pt x="12105" y="10943"/>
                  </a:cubicBezTo>
                  <a:cubicBezTo>
                    <a:pt x="12105" y="11167"/>
                    <a:pt x="11925" y="11351"/>
                    <a:pt x="11701" y="11356"/>
                  </a:cubicBezTo>
                  <a:lnTo>
                    <a:pt x="11294" y="11356"/>
                  </a:lnTo>
                  <a:cubicBezTo>
                    <a:pt x="11068" y="11351"/>
                    <a:pt x="10888" y="11167"/>
                    <a:pt x="10888" y="10943"/>
                  </a:cubicBezTo>
                  <a:cubicBezTo>
                    <a:pt x="10888" y="10719"/>
                    <a:pt x="11068" y="10536"/>
                    <a:pt x="11294" y="10530"/>
                  </a:cubicBezTo>
                  <a:close/>
                  <a:moveTo>
                    <a:pt x="3101" y="10552"/>
                  </a:moveTo>
                  <a:cubicBezTo>
                    <a:pt x="3325" y="10556"/>
                    <a:pt x="3505" y="10740"/>
                    <a:pt x="3505" y="10965"/>
                  </a:cubicBezTo>
                  <a:cubicBezTo>
                    <a:pt x="3505" y="11189"/>
                    <a:pt x="3325" y="11372"/>
                    <a:pt x="3101" y="11377"/>
                  </a:cubicBezTo>
                  <a:lnTo>
                    <a:pt x="2864" y="11377"/>
                  </a:lnTo>
                  <a:cubicBezTo>
                    <a:pt x="2639" y="11372"/>
                    <a:pt x="2460" y="11189"/>
                    <a:pt x="2460" y="10965"/>
                  </a:cubicBezTo>
                  <a:cubicBezTo>
                    <a:pt x="2460" y="10740"/>
                    <a:pt x="2639" y="10556"/>
                    <a:pt x="2864" y="10552"/>
                  </a:cubicBezTo>
                  <a:close/>
                  <a:moveTo>
                    <a:pt x="7134" y="10800"/>
                  </a:moveTo>
                  <a:cubicBezTo>
                    <a:pt x="7821" y="10800"/>
                    <a:pt x="8376" y="11361"/>
                    <a:pt x="8369" y="12048"/>
                  </a:cubicBezTo>
                  <a:lnTo>
                    <a:pt x="8369" y="13261"/>
                  </a:lnTo>
                  <a:lnTo>
                    <a:pt x="7543" y="13261"/>
                  </a:lnTo>
                  <a:lnTo>
                    <a:pt x="7543" y="12048"/>
                  </a:lnTo>
                  <a:cubicBezTo>
                    <a:pt x="7543" y="11822"/>
                    <a:pt x="7361" y="11639"/>
                    <a:pt x="7134" y="11639"/>
                  </a:cubicBezTo>
                  <a:cubicBezTo>
                    <a:pt x="6908" y="11639"/>
                    <a:pt x="6725" y="11822"/>
                    <a:pt x="6725" y="12048"/>
                  </a:cubicBezTo>
                  <a:lnTo>
                    <a:pt x="6725" y="13261"/>
                  </a:lnTo>
                  <a:lnTo>
                    <a:pt x="5900" y="13261"/>
                  </a:lnTo>
                  <a:lnTo>
                    <a:pt x="5900" y="12048"/>
                  </a:lnTo>
                  <a:cubicBezTo>
                    <a:pt x="5893" y="11361"/>
                    <a:pt x="6447" y="10800"/>
                    <a:pt x="7134" y="10800"/>
                  </a:cubicBezTo>
                  <a:close/>
                  <a:moveTo>
                    <a:pt x="7112" y="1"/>
                  </a:moveTo>
                  <a:cubicBezTo>
                    <a:pt x="6885" y="1"/>
                    <a:pt x="6699" y="185"/>
                    <a:pt x="6699" y="413"/>
                  </a:cubicBezTo>
                  <a:lnTo>
                    <a:pt x="6699" y="855"/>
                  </a:lnTo>
                  <a:lnTo>
                    <a:pt x="6287" y="855"/>
                  </a:lnTo>
                  <a:cubicBezTo>
                    <a:pt x="6058" y="855"/>
                    <a:pt x="5874" y="1040"/>
                    <a:pt x="5874" y="1268"/>
                  </a:cubicBezTo>
                  <a:cubicBezTo>
                    <a:pt x="5874" y="1495"/>
                    <a:pt x="6058" y="1680"/>
                    <a:pt x="6287" y="1680"/>
                  </a:cubicBezTo>
                  <a:lnTo>
                    <a:pt x="6701" y="1680"/>
                  </a:lnTo>
                  <a:lnTo>
                    <a:pt x="6701" y="2936"/>
                  </a:lnTo>
                  <a:lnTo>
                    <a:pt x="3698" y="4521"/>
                  </a:lnTo>
                  <a:cubicBezTo>
                    <a:pt x="3496" y="4628"/>
                    <a:pt x="3420" y="4877"/>
                    <a:pt x="3525" y="5079"/>
                  </a:cubicBezTo>
                  <a:cubicBezTo>
                    <a:pt x="3600" y="5219"/>
                    <a:pt x="3743" y="5298"/>
                    <a:pt x="3891" y="5298"/>
                  </a:cubicBezTo>
                  <a:cubicBezTo>
                    <a:pt x="3956" y="5298"/>
                    <a:pt x="4022" y="5283"/>
                    <a:pt x="4083" y="5251"/>
                  </a:cubicBezTo>
                  <a:lnTo>
                    <a:pt x="4640" y="4957"/>
                  </a:lnTo>
                  <a:lnTo>
                    <a:pt x="4640" y="10664"/>
                  </a:lnTo>
                  <a:lnTo>
                    <a:pt x="5106" y="10664"/>
                  </a:lnTo>
                  <a:cubicBezTo>
                    <a:pt x="5331" y="10668"/>
                    <a:pt x="5510" y="10852"/>
                    <a:pt x="5510" y="11076"/>
                  </a:cubicBezTo>
                  <a:cubicBezTo>
                    <a:pt x="5510" y="11301"/>
                    <a:pt x="5331" y="11485"/>
                    <a:pt x="5106" y="11489"/>
                  </a:cubicBezTo>
                  <a:lnTo>
                    <a:pt x="4639" y="11489"/>
                  </a:lnTo>
                  <a:lnTo>
                    <a:pt x="4639" y="12038"/>
                  </a:lnTo>
                  <a:lnTo>
                    <a:pt x="4662" y="12038"/>
                  </a:lnTo>
                  <a:cubicBezTo>
                    <a:pt x="4889" y="12038"/>
                    <a:pt x="5073" y="12222"/>
                    <a:pt x="5073" y="12450"/>
                  </a:cubicBezTo>
                  <a:cubicBezTo>
                    <a:pt x="5073" y="12678"/>
                    <a:pt x="4889" y="12863"/>
                    <a:pt x="4662" y="12863"/>
                  </a:cubicBezTo>
                  <a:lnTo>
                    <a:pt x="4639" y="12863"/>
                  </a:lnTo>
                  <a:lnTo>
                    <a:pt x="4639" y="13261"/>
                  </a:lnTo>
                  <a:lnTo>
                    <a:pt x="3815" y="13261"/>
                  </a:lnTo>
                  <a:lnTo>
                    <a:pt x="3815" y="8212"/>
                  </a:lnTo>
                  <a:lnTo>
                    <a:pt x="312" y="9825"/>
                  </a:lnTo>
                  <a:cubicBezTo>
                    <a:pt x="98" y="9916"/>
                    <a:pt x="1" y="10165"/>
                    <a:pt x="98" y="10377"/>
                  </a:cubicBezTo>
                  <a:cubicBezTo>
                    <a:pt x="168" y="10529"/>
                    <a:pt x="317" y="10618"/>
                    <a:pt x="473" y="10618"/>
                  </a:cubicBezTo>
                  <a:cubicBezTo>
                    <a:pt x="535" y="10618"/>
                    <a:pt x="597" y="10604"/>
                    <a:pt x="655" y="10575"/>
                  </a:cubicBezTo>
                  <a:lnTo>
                    <a:pt x="1140" y="10351"/>
                  </a:lnTo>
                  <a:lnTo>
                    <a:pt x="1140" y="11486"/>
                  </a:lnTo>
                  <a:lnTo>
                    <a:pt x="1811" y="11486"/>
                  </a:lnTo>
                  <a:cubicBezTo>
                    <a:pt x="2034" y="11490"/>
                    <a:pt x="2213" y="11674"/>
                    <a:pt x="2213" y="11899"/>
                  </a:cubicBezTo>
                  <a:cubicBezTo>
                    <a:pt x="2213" y="12123"/>
                    <a:pt x="2034" y="12307"/>
                    <a:pt x="1811" y="12311"/>
                  </a:cubicBezTo>
                  <a:lnTo>
                    <a:pt x="1140" y="12311"/>
                  </a:lnTo>
                  <a:lnTo>
                    <a:pt x="1140" y="13261"/>
                  </a:lnTo>
                  <a:lnTo>
                    <a:pt x="480" y="13261"/>
                  </a:lnTo>
                  <a:cubicBezTo>
                    <a:pt x="253" y="13261"/>
                    <a:pt x="68" y="13447"/>
                    <a:pt x="68" y="13674"/>
                  </a:cubicBezTo>
                  <a:cubicBezTo>
                    <a:pt x="68" y="13901"/>
                    <a:pt x="253" y="14087"/>
                    <a:pt x="480" y="14087"/>
                  </a:cubicBezTo>
                  <a:lnTo>
                    <a:pt x="13744" y="14087"/>
                  </a:lnTo>
                  <a:cubicBezTo>
                    <a:pt x="13968" y="14082"/>
                    <a:pt x="14148" y="13898"/>
                    <a:pt x="14148" y="13674"/>
                  </a:cubicBezTo>
                  <a:cubicBezTo>
                    <a:pt x="14148" y="13449"/>
                    <a:pt x="13968" y="13266"/>
                    <a:pt x="13744" y="13261"/>
                  </a:cubicBezTo>
                  <a:lnTo>
                    <a:pt x="13082" y="13261"/>
                  </a:lnTo>
                  <a:lnTo>
                    <a:pt x="13082" y="12863"/>
                  </a:lnTo>
                  <a:lnTo>
                    <a:pt x="12275" y="12863"/>
                  </a:lnTo>
                  <a:cubicBezTo>
                    <a:pt x="12051" y="12859"/>
                    <a:pt x="11871" y="12675"/>
                    <a:pt x="11871" y="12450"/>
                  </a:cubicBezTo>
                  <a:cubicBezTo>
                    <a:pt x="11871" y="12226"/>
                    <a:pt x="12051" y="12042"/>
                    <a:pt x="12275" y="12038"/>
                  </a:cubicBezTo>
                  <a:lnTo>
                    <a:pt x="13082" y="12038"/>
                  </a:lnTo>
                  <a:lnTo>
                    <a:pt x="13082" y="10332"/>
                  </a:lnTo>
                  <a:lnTo>
                    <a:pt x="13569" y="10553"/>
                  </a:lnTo>
                  <a:cubicBezTo>
                    <a:pt x="13624" y="10579"/>
                    <a:pt x="13683" y="10591"/>
                    <a:pt x="13740" y="10591"/>
                  </a:cubicBezTo>
                  <a:cubicBezTo>
                    <a:pt x="13897" y="10591"/>
                    <a:pt x="14047" y="10501"/>
                    <a:pt x="14116" y="10349"/>
                  </a:cubicBezTo>
                  <a:cubicBezTo>
                    <a:pt x="14210" y="10142"/>
                    <a:pt x="14117" y="9898"/>
                    <a:pt x="13910" y="9802"/>
                  </a:cubicBezTo>
                  <a:lnTo>
                    <a:pt x="10409" y="8209"/>
                  </a:lnTo>
                  <a:lnTo>
                    <a:pt x="10409" y="13263"/>
                  </a:lnTo>
                  <a:lnTo>
                    <a:pt x="9585" y="13263"/>
                  </a:lnTo>
                  <a:lnTo>
                    <a:pt x="9585" y="12374"/>
                  </a:lnTo>
                  <a:cubicBezTo>
                    <a:pt x="9366" y="12362"/>
                    <a:pt x="9194" y="12181"/>
                    <a:pt x="9194" y="11961"/>
                  </a:cubicBezTo>
                  <a:cubicBezTo>
                    <a:pt x="9194" y="11742"/>
                    <a:pt x="9366" y="11561"/>
                    <a:pt x="9585" y="11550"/>
                  </a:cubicBezTo>
                  <a:lnTo>
                    <a:pt x="9585" y="10613"/>
                  </a:lnTo>
                  <a:lnTo>
                    <a:pt x="9149" y="10613"/>
                  </a:lnTo>
                  <a:cubicBezTo>
                    <a:pt x="8925" y="10609"/>
                    <a:pt x="8745" y="10425"/>
                    <a:pt x="8745" y="10200"/>
                  </a:cubicBezTo>
                  <a:cubicBezTo>
                    <a:pt x="8745" y="9976"/>
                    <a:pt x="8925" y="9793"/>
                    <a:pt x="9149" y="9788"/>
                  </a:cubicBezTo>
                  <a:lnTo>
                    <a:pt x="9585" y="9788"/>
                  </a:lnTo>
                  <a:lnTo>
                    <a:pt x="9585" y="4961"/>
                  </a:lnTo>
                  <a:lnTo>
                    <a:pt x="10144" y="5252"/>
                  </a:lnTo>
                  <a:cubicBezTo>
                    <a:pt x="10207" y="5285"/>
                    <a:pt x="10272" y="5300"/>
                    <a:pt x="10334" y="5300"/>
                  </a:cubicBezTo>
                  <a:cubicBezTo>
                    <a:pt x="10593" y="5300"/>
                    <a:pt x="10815" y="5046"/>
                    <a:pt x="10728" y="4764"/>
                  </a:cubicBezTo>
                  <a:cubicBezTo>
                    <a:pt x="10694" y="4660"/>
                    <a:pt x="10622" y="4572"/>
                    <a:pt x="10525" y="4523"/>
                  </a:cubicBezTo>
                  <a:lnTo>
                    <a:pt x="7525" y="2955"/>
                  </a:lnTo>
                  <a:lnTo>
                    <a:pt x="7525" y="1680"/>
                  </a:lnTo>
                  <a:lnTo>
                    <a:pt x="7939" y="1680"/>
                  </a:lnTo>
                  <a:cubicBezTo>
                    <a:pt x="8166" y="1680"/>
                    <a:pt x="8351" y="1495"/>
                    <a:pt x="8351" y="1268"/>
                  </a:cubicBezTo>
                  <a:cubicBezTo>
                    <a:pt x="8351" y="1040"/>
                    <a:pt x="8166" y="855"/>
                    <a:pt x="7939" y="855"/>
                  </a:cubicBezTo>
                  <a:lnTo>
                    <a:pt x="7525" y="855"/>
                  </a:lnTo>
                  <a:lnTo>
                    <a:pt x="7525" y="413"/>
                  </a:lnTo>
                  <a:cubicBezTo>
                    <a:pt x="7525" y="185"/>
                    <a:pt x="7339" y="1"/>
                    <a:pt x="7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72"/>
          <p:cNvGrpSpPr/>
          <p:nvPr/>
        </p:nvGrpSpPr>
        <p:grpSpPr>
          <a:xfrm>
            <a:off x="1308161" y="2350540"/>
            <a:ext cx="486277" cy="439979"/>
            <a:chOff x="995625" y="3258850"/>
            <a:chExt cx="352400" cy="314675"/>
          </a:xfrm>
        </p:grpSpPr>
        <p:sp>
          <p:nvSpPr>
            <p:cNvPr id="693" name="Google Shape;693;p72"/>
            <p:cNvSpPr/>
            <p:nvPr/>
          </p:nvSpPr>
          <p:spPr>
            <a:xfrm>
              <a:off x="1161525" y="3360275"/>
              <a:ext cx="20450" cy="78950"/>
            </a:xfrm>
            <a:custGeom>
              <a:avLst/>
              <a:gdLst/>
              <a:ahLst/>
              <a:cxnLst/>
              <a:rect l="l" t="t" r="r" b="b"/>
              <a:pathLst>
                <a:path w="818" h="3158" extrusionOk="0">
                  <a:moveTo>
                    <a:pt x="409" y="1"/>
                  </a:moveTo>
                  <a:cubicBezTo>
                    <a:pt x="183" y="1"/>
                    <a:pt x="1" y="183"/>
                    <a:pt x="1" y="409"/>
                  </a:cubicBezTo>
                  <a:lnTo>
                    <a:pt x="1" y="2749"/>
                  </a:lnTo>
                  <a:cubicBezTo>
                    <a:pt x="1" y="2975"/>
                    <a:pt x="183" y="3157"/>
                    <a:pt x="409" y="3157"/>
                  </a:cubicBezTo>
                  <a:cubicBezTo>
                    <a:pt x="633" y="3157"/>
                    <a:pt x="817" y="2975"/>
                    <a:pt x="817" y="2749"/>
                  </a:cubicBezTo>
                  <a:lnTo>
                    <a:pt x="817" y="409"/>
                  </a:lnTo>
                  <a:cubicBezTo>
                    <a:pt x="817" y="183"/>
                    <a:pt x="633"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2"/>
            <p:cNvSpPr/>
            <p:nvPr/>
          </p:nvSpPr>
          <p:spPr>
            <a:xfrm>
              <a:off x="995625" y="3387725"/>
              <a:ext cx="145300" cy="20725"/>
            </a:xfrm>
            <a:custGeom>
              <a:avLst/>
              <a:gdLst/>
              <a:ahLst/>
              <a:cxnLst/>
              <a:rect l="l" t="t" r="r" b="b"/>
              <a:pathLst>
                <a:path w="5812" h="829" extrusionOk="0">
                  <a:moveTo>
                    <a:pt x="1" y="0"/>
                  </a:moveTo>
                  <a:lnTo>
                    <a:pt x="1" y="828"/>
                  </a:lnTo>
                  <a:lnTo>
                    <a:pt x="5811" y="828"/>
                  </a:lnTo>
                  <a:lnTo>
                    <a:pt x="5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2"/>
            <p:cNvSpPr/>
            <p:nvPr/>
          </p:nvSpPr>
          <p:spPr>
            <a:xfrm>
              <a:off x="1202550" y="3387725"/>
              <a:ext cx="145300" cy="20725"/>
            </a:xfrm>
            <a:custGeom>
              <a:avLst/>
              <a:gdLst/>
              <a:ahLst/>
              <a:cxnLst/>
              <a:rect l="l" t="t" r="r" b="b"/>
              <a:pathLst>
                <a:path w="5812" h="829" extrusionOk="0">
                  <a:moveTo>
                    <a:pt x="0" y="0"/>
                  </a:moveTo>
                  <a:lnTo>
                    <a:pt x="0" y="828"/>
                  </a:lnTo>
                  <a:lnTo>
                    <a:pt x="5811" y="828"/>
                  </a:lnTo>
                  <a:lnTo>
                    <a:pt x="5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2"/>
            <p:cNvSpPr/>
            <p:nvPr/>
          </p:nvSpPr>
          <p:spPr>
            <a:xfrm>
              <a:off x="995625" y="3429050"/>
              <a:ext cx="352225" cy="82500"/>
            </a:xfrm>
            <a:custGeom>
              <a:avLst/>
              <a:gdLst/>
              <a:ahLst/>
              <a:cxnLst/>
              <a:rect l="l" t="t" r="r" b="b"/>
              <a:pathLst>
                <a:path w="14089" h="3300" extrusionOk="0">
                  <a:moveTo>
                    <a:pt x="1" y="1"/>
                  </a:moveTo>
                  <a:lnTo>
                    <a:pt x="1" y="3299"/>
                  </a:lnTo>
                  <a:lnTo>
                    <a:pt x="14088" y="3299"/>
                  </a:lnTo>
                  <a:lnTo>
                    <a:pt x="14088" y="1"/>
                  </a:lnTo>
                  <a:lnTo>
                    <a:pt x="8279" y="1"/>
                  </a:lnTo>
                  <a:cubicBezTo>
                    <a:pt x="8279" y="681"/>
                    <a:pt x="7726" y="1235"/>
                    <a:pt x="7045" y="1235"/>
                  </a:cubicBezTo>
                  <a:cubicBezTo>
                    <a:pt x="6363" y="1235"/>
                    <a:pt x="5811" y="681"/>
                    <a:pt x="5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2"/>
            <p:cNvSpPr/>
            <p:nvPr/>
          </p:nvSpPr>
          <p:spPr>
            <a:xfrm>
              <a:off x="995625" y="3532150"/>
              <a:ext cx="352225" cy="41375"/>
            </a:xfrm>
            <a:custGeom>
              <a:avLst/>
              <a:gdLst/>
              <a:ahLst/>
              <a:cxnLst/>
              <a:rect l="l" t="t" r="r" b="b"/>
              <a:pathLst>
                <a:path w="14089" h="1655" extrusionOk="0">
                  <a:moveTo>
                    <a:pt x="1" y="1"/>
                  </a:moveTo>
                  <a:lnTo>
                    <a:pt x="1" y="1242"/>
                  </a:lnTo>
                  <a:cubicBezTo>
                    <a:pt x="1" y="1470"/>
                    <a:pt x="186" y="1654"/>
                    <a:pt x="413" y="1654"/>
                  </a:cubicBezTo>
                  <a:lnTo>
                    <a:pt x="13675" y="1654"/>
                  </a:lnTo>
                  <a:cubicBezTo>
                    <a:pt x="13903" y="1654"/>
                    <a:pt x="14088" y="1470"/>
                    <a:pt x="14088" y="1242"/>
                  </a:cubicBezTo>
                  <a:lnTo>
                    <a:pt x="1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2"/>
            <p:cNvSpPr/>
            <p:nvPr/>
          </p:nvSpPr>
          <p:spPr>
            <a:xfrm>
              <a:off x="1306300" y="3258850"/>
              <a:ext cx="41725" cy="108250"/>
            </a:xfrm>
            <a:custGeom>
              <a:avLst/>
              <a:gdLst/>
              <a:ahLst/>
              <a:cxnLst/>
              <a:rect l="l" t="t" r="r" b="b"/>
              <a:pathLst>
                <a:path w="1669" h="4330" extrusionOk="0">
                  <a:moveTo>
                    <a:pt x="834" y="0"/>
                  </a:moveTo>
                  <a:cubicBezTo>
                    <a:pt x="372" y="0"/>
                    <a:pt x="0" y="378"/>
                    <a:pt x="7" y="840"/>
                  </a:cubicBezTo>
                  <a:lnTo>
                    <a:pt x="7" y="4330"/>
                  </a:lnTo>
                  <a:lnTo>
                    <a:pt x="1661" y="4330"/>
                  </a:lnTo>
                  <a:lnTo>
                    <a:pt x="1661" y="840"/>
                  </a:lnTo>
                  <a:cubicBezTo>
                    <a:pt x="1668" y="378"/>
                    <a:pt x="1296"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2"/>
            <p:cNvSpPr/>
            <p:nvPr/>
          </p:nvSpPr>
          <p:spPr>
            <a:xfrm>
              <a:off x="1055725" y="3264325"/>
              <a:ext cx="232050" cy="102775"/>
            </a:xfrm>
            <a:custGeom>
              <a:avLst/>
              <a:gdLst/>
              <a:ahLst/>
              <a:cxnLst/>
              <a:rect l="l" t="t" r="r" b="b"/>
              <a:pathLst>
                <a:path w="9282" h="4111" extrusionOk="0">
                  <a:moveTo>
                    <a:pt x="897" y="0"/>
                  </a:moveTo>
                  <a:cubicBezTo>
                    <a:pt x="594" y="0"/>
                    <a:pt x="291" y="41"/>
                    <a:pt x="0" y="123"/>
                  </a:cubicBezTo>
                  <a:cubicBezTo>
                    <a:pt x="51" y="284"/>
                    <a:pt x="76" y="452"/>
                    <a:pt x="76" y="621"/>
                  </a:cubicBezTo>
                  <a:lnTo>
                    <a:pt x="76" y="4111"/>
                  </a:lnTo>
                  <a:lnTo>
                    <a:pt x="3415" y="4111"/>
                  </a:lnTo>
                  <a:cubicBezTo>
                    <a:pt x="3484" y="3485"/>
                    <a:pt x="4013" y="3013"/>
                    <a:pt x="4641" y="3013"/>
                  </a:cubicBezTo>
                  <a:cubicBezTo>
                    <a:pt x="5269" y="3013"/>
                    <a:pt x="5797" y="3485"/>
                    <a:pt x="5866" y="4111"/>
                  </a:cubicBezTo>
                  <a:lnTo>
                    <a:pt x="9205" y="4111"/>
                  </a:lnTo>
                  <a:lnTo>
                    <a:pt x="9205" y="621"/>
                  </a:lnTo>
                  <a:cubicBezTo>
                    <a:pt x="9205" y="452"/>
                    <a:pt x="9231" y="284"/>
                    <a:pt x="9282" y="123"/>
                  </a:cubicBezTo>
                  <a:cubicBezTo>
                    <a:pt x="8989" y="41"/>
                    <a:pt x="8688" y="0"/>
                    <a:pt x="8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2"/>
            <p:cNvSpPr/>
            <p:nvPr/>
          </p:nvSpPr>
          <p:spPr>
            <a:xfrm>
              <a:off x="995625" y="3259175"/>
              <a:ext cx="41375" cy="107925"/>
            </a:xfrm>
            <a:custGeom>
              <a:avLst/>
              <a:gdLst/>
              <a:ahLst/>
              <a:cxnLst/>
              <a:rect l="l" t="t" r="r" b="b"/>
              <a:pathLst>
                <a:path w="1655" h="4317" extrusionOk="0">
                  <a:moveTo>
                    <a:pt x="827" y="0"/>
                  </a:moveTo>
                  <a:cubicBezTo>
                    <a:pt x="371" y="0"/>
                    <a:pt x="1" y="370"/>
                    <a:pt x="1" y="827"/>
                  </a:cubicBezTo>
                  <a:lnTo>
                    <a:pt x="1" y="4317"/>
                  </a:lnTo>
                  <a:lnTo>
                    <a:pt x="1654" y="4317"/>
                  </a:lnTo>
                  <a:lnTo>
                    <a:pt x="1654" y="827"/>
                  </a:lnTo>
                  <a:cubicBezTo>
                    <a:pt x="1654" y="370"/>
                    <a:pt x="128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72"/>
          <p:cNvGrpSpPr/>
          <p:nvPr/>
        </p:nvGrpSpPr>
        <p:grpSpPr>
          <a:xfrm>
            <a:off x="3322656" y="2324300"/>
            <a:ext cx="486246" cy="492446"/>
            <a:chOff x="7029500" y="2125275"/>
            <a:chExt cx="352250" cy="352200"/>
          </a:xfrm>
        </p:grpSpPr>
        <p:sp>
          <p:nvSpPr>
            <p:cNvPr id="702" name="Google Shape;702;p72"/>
            <p:cNvSpPr/>
            <p:nvPr/>
          </p:nvSpPr>
          <p:spPr>
            <a:xfrm>
              <a:off x="7216275" y="2435525"/>
              <a:ext cx="165475" cy="41950"/>
            </a:xfrm>
            <a:custGeom>
              <a:avLst/>
              <a:gdLst/>
              <a:ahLst/>
              <a:cxnLst/>
              <a:rect l="l" t="t" r="r" b="b"/>
              <a:pathLst>
                <a:path w="6619" h="1678" extrusionOk="0">
                  <a:moveTo>
                    <a:pt x="941" y="1"/>
                  </a:moveTo>
                  <a:cubicBezTo>
                    <a:pt x="304" y="1"/>
                    <a:pt x="72" y="345"/>
                    <a:pt x="1" y="1026"/>
                  </a:cubicBezTo>
                  <a:lnTo>
                    <a:pt x="1" y="1677"/>
                  </a:lnTo>
                  <a:lnTo>
                    <a:pt x="6206" y="1677"/>
                  </a:lnTo>
                  <a:cubicBezTo>
                    <a:pt x="6433" y="1677"/>
                    <a:pt x="6618" y="1492"/>
                    <a:pt x="6618" y="1265"/>
                  </a:cubicBezTo>
                  <a:lnTo>
                    <a:pt x="66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2"/>
            <p:cNvSpPr/>
            <p:nvPr/>
          </p:nvSpPr>
          <p:spPr>
            <a:xfrm>
              <a:off x="7029525" y="2435525"/>
              <a:ext cx="165475" cy="41950"/>
            </a:xfrm>
            <a:custGeom>
              <a:avLst/>
              <a:gdLst/>
              <a:ahLst/>
              <a:cxnLst/>
              <a:rect l="l" t="t" r="r" b="b"/>
              <a:pathLst>
                <a:path w="6619" h="1678" extrusionOk="0">
                  <a:moveTo>
                    <a:pt x="1" y="1"/>
                  </a:moveTo>
                  <a:lnTo>
                    <a:pt x="1" y="1265"/>
                  </a:lnTo>
                  <a:cubicBezTo>
                    <a:pt x="1" y="1492"/>
                    <a:pt x="185" y="1677"/>
                    <a:pt x="413" y="1677"/>
                  </a:cubicBezTo>
                  <a:lnTo>
                    <a:pt x="6618" y="1677"/>
                  </a:lnTo>
                  <a:lnTo>
                    <a:pt x="6618" y="1026"/>
                  </a:lnTo>
                  <a:cubicBezTo>
                    <a:pt x="6546" y="345"/>
                    <a:pt x="6315" y="1"/>
                    <a:pt x="5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2"/>
            <p:cNvSpPr/>
            <p:nvPr/>
          </p:nvSpPr>
          <p:spPr>
            <a:xfrm>
              <a:off x="7029500" y="2209425"/>
              <a:ext cx="165450" cy="211325"/>
            </a:xfrm>
            <a:custGeom>
              <a:avLst/>
              <a:gdLst/>
              <a:ahLst/>
              <a:cxnLst/>
              <a:rect l="l" t="t" r="r" b="b"/>
              <a:pathLst>
                <a:path w="6618" h="8453" extrusionOk="0">
                  <a:moveTo>
                    <a:pt x="2766" y="1197"/>
                  </a:moveTo>
                  <a:cubicBezTo>
                    <a:pt x="2993" y="1197"/>
                    <a:pt x="3177" y="1381"/>
                    <a:pt x="3177" y="1609"/>
                  </a:cubicBezTo>
                  <a:cubicBezTo>
                    <a:pt x="3177" y="1837"/>
                    <a:pt x="2993" y="2022"/>
                    <a:pt x="2766" y="2022"/>
                  </a:cubicBezTo>
                  <a:lnTo>
                    <a:pt x="2078" y="2022"/>
                  </a:lnTo>
                  <a:cubicBezTo>
                    <a:pt x="1849" y="2022"/>
                    <a:pt x="1665" y="1837"/>
                    <a:pt x="1665" y="1609"/>
                  </a:cubicBezTo>
                  <a:cubicBezTo>
                    <a:pt x="1665" y="1381"/>
                    <a:pt x="1849" y="1197"/>
                    <a:pt x="2078" y="1197"/>
                  </a:cubicBezTo>
                  <a:close/>
                  <a:moveTo>
                    <a:pt x="4142" y="2847"/>
                  </a:moveTo>
                  <a:cubicBezTo>
                    <a:pt x="4369" y="2847"/>
                    <a:pt x="4553" y="3031"/>
                    <a:pt x="4553" y="3260"/>
                  </a:cubicBezTo>
                  <a:cubicBezTo>
                    <a:pt x="4553" y="3487"/>
                    <a:pt x="4369" y="3673"/>
                    <a:pt x="4142" y="3673"/>
                  </a:cubicBezTo>
                  <a:lnTo>
                    <a:pt x="2078" y="3673"/>
                  </a:lnTo>
                  <a:cubicBezTo>
                    <a:pt x="1849" y="3673"/>
                    <a:pt x="1665" y="3487"/>
                    <a:pt x="1665" y="3260"/>
                  </a:cubicBezTo>
                  <a:cubicBezTo>
                    <a:pt x="1665" y="3031"/>
                    <a:pt x="1849" y="2847"/>
                    <a:pt x="2078" y="2847"/>
                  </a:cubicBezTo>
                  <a:close/>
                  <a:moveTo>
                    <a:pt x="4308" y="4498"/>
                  </a:moveTo>
                  <a:cubicBezTo>
                    <a:pt x="4533" y="4502"/>
                    <a:pt x="4712" y="4686"/>
                    <a:pt x="4712" y="4911"/>
                  </a:cubicBezTo>
                  <a:cubicBezTo>
                    <a:pt x="4712" y="5135"/>
                    <a:pt x="4533" y="5319"/>
                    <a:pt x="4308" y="5323"/>
                  </a:cubicBezTo>
                  <a:lnTo>
                    <a:pt x="2078" y="5323"/>
                  </a:lnTo>
                  <a:cubicBezTo>
                    <a:pt x="1852" y="5319"/>
                    <a:pt x="1673" y="5135"/>
                    <a:pt x="1673" y="4911"/>
                  </a:cubicBezTo>
                  <a:cubicBezTo>
                    <a:pt x="1673" y="4686"/>
                    <a:pt x="1852" y="4502"/>
                    <a:pt x="2078" y="4498"/>
                  </a:cubicBezTo>
                  <a:close/>
                  <a:moveTo>
                    <a:pt x="4308" y="6149"/>
                  </a:moveTo>
                  <a:cubicBezTo>
                    <a:pt x="4537" y="6149"/>
                    <a:pt x="4721" y="6333"/>
                    <a:pt x="4721" y="6561"/>
                  </a:cubicBezTo>
                  <a:cubicBezTo>
                    <a:pt x="4721" y="6789"/>
                    <a:pt x="4537" y="6974"/>
                    <a:pt x="4308" y="6974"/>
                  </a:cubicBezTo>
                  <a:lnTo>
                    <a:pt x="2078" y="6974"/>
                  </a:lnTo>
                  <a:cubicBezTo>
                    <a:pt x="1849" y="6974"/>
                    <a:pt x="1665" y="6789"/>
                    <a:pt x="1665" y="6561"/>
                  </a:cubicBezTo>
                  <a:cubicBezTo>
                    <a:pt x="1665" y="6333"/>
                    <a:pt x="1849" y="6149"/>
                    <a:pt x="2078" y="6149"/>
                  </a:cubicBezTo>
                  <a:close/>
                  <a:moveTo>
                    <a:pt x="413" y="1"/>
                  </a:moveTo>
                  <a:cubicBezTo>
                    <a:pt x="186" y="2"/>
                    <a:pt x="0" y="186"/>
                    <a:pt x="0" y="413"/>
                  </a:cubicBezTo>
                  <a:lnTo>
                    <a:pt x="0" y="8219"/>
                  </a:lnTo>
                  <a:lnTo>
                    <a:pt x="5678" y="8219"/>
                  </a:lnTo>
                  <a:cubicBezTo>
                    <a:pt x="6043" y="8219"/>
                    <a:pt x="6358" y="8299"/>
                    <a:pt x="6618" y="8452"/>
                  </a:cubicBezTo>
                  <a:lnTo>
                    <a:pt x="6618" y="4056"/>
                  </a:lnTo>
                  <a:cubicBezTo>
                    <a:pt x="5940" y="4049"/>
                    <a:pt x="5394" y="3497"/>
                    <a:pt x="5394" y="2820"/>
                  </a:cubicBezTo>
                  <a:lnTo>
                    <a:pt x="5394" y="1103"/>
                  </a:lnTo>
                  <a:lnTo>
                    <a:pt x="5054" y="1103"/>
                  </a:lnTo>
                  <a:cubicBezTo>
                    <a:pt x="4422" y="1103"/>
                    <a:pt x="3893" y="628"/>
                    <a:pt x="3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2"/>
            <p:cNvSpPr/>
            <p:nvPr/>
          </p:nvSpPr>
          <p:spPr>
            <a:xfrm>
              <a:off x="7216225" y="2209425"/>
              <a:ext cx="165475" cy="211750"/>
            </a:xfrm>
            <a:custGeom>
              <a:avLst/>
              <a:gdLst/>
              <a:ahLst/>
              <a:cxnLst/>
              <a:rect l="l" t="t" r="r" b="b"/>
              <a:pathLst>
                <a:path w="6619" h="8470" extrusionOk="0">
                  <a:moveTo>
                    <a:pt x="4542" y="2847"/>
                  </a:moveTo>
                  <a:cubicBezTo>
                    <a:pt x="4770" y="2847"/>
                    <a:pt x="4955" y="3031"/>
                    <a:pt x="4955" y="3260"/>
                  </a:cubicBezTo>
                  <a:cubicBezTo>
                    <a:pt x="4955" y="3487"/>
                    <a:pt x="4770" y="3673"/>
                    <a:pt x="4542" y="3673"/>
                  </a:cubicBezTo>
                  <a:lnTo>
                    <a:pt x="2311" y="3673"/>
                  </a:lnTo>
                  <a:cubicBezTo>
                    <a:pt x="2084" y="3673"/>
                    <a:pt x="1898" y="3487"/>
                    <a:pt x="1898" y="3260"/>
                  </a:cubicBezTo>
                  <a:cubicBezTo>
                    <a:pt x="1898" y="3031"/>
                    <a:pt x="2084" y="2847"/>
                    <a:pt x="2311" y="2847"/>
                  </a:cubicBezTo>
                  <a:close/>
                  <a:moveTo>
                    <a:pt x="2303" y="4498"/>
                  </a:moveTo>
                  <a:cubicBezTo>
                    <a:pt x="2306" y="4498"/>
                    <a:pt x="2308" y="4498"/>
                    <a:pt x="2311" y="4498"/>
                  </a:cubicBezTo>
                  <a:lnTo>
                    <a:pt x="4542" y="4498"/>
                  </a:lnTo>
                  <a:cubicBezTo>
                    <a:pt x="4767" y="4502"/>
                    <a:pt x="4946" y="4686"/>
                    <a:pt x="4946" y="4911"/>
                  </a:cubicBezTo>
                  <a:cubicBezTo>
                    <a:pt x="4946" y="5135"/>
                    <a:pt x="4767" y="5319"/>
                    <a:pt x="4542" y="5323"/>
                  </a:cubicBezTo>
                  <a:lnTo>
                    <a:pt x="2311" y="5323"/>
                  </a:lnTo>
                  <a:cubicBezTo>
                    <a:pt x="2308" y="5323"/>
                    <a:pt x="2306" y="5323"/>
                    <a:pt x="2303" y="5323"/>
                  </a:cubicBezTo>
                  <a:cubicBezTo>
                    <a:pt x="2076" y="5323"/>
                    <a:pt x="1890" y="5140"/>
                    <a:pt x="1890" y="4911"/>
                  </a:cubicBezTo>
                  <a:cubicBezTo>
                    <a:pt x="1890" y="4682"/>
                    <a:pt x="2076" y="4498"/>
                    <a:pt x="2303" y="4498"/>
                  </a:cubicBezTo>
                  <a:close/>
                  <a:moveTo>
                    <a:pt x="4542" y="6149"/>
                  </a:moveTo>
                  <a:cubicBezTo>
                    <a:pt x="4770" y="6149"/>
                    <a:pt x="4955" y="6334"/>
                    <a:pt x="4955" y="6561"/>
                  </a:cubicBezTo>
                  <a:cubicBezTo>
                    <a:pt x="4955" y="6789"/>
                    <a:pt x="4770" y="6974"/>
                    <a:pt x="4542" y="6974"/>
                  </a:cubicBezTo>
                  <a:lnTo>
                    <a:pt x="2311" y="6974"/>
                  </a:lnTo>
                  <a:cubicBezTo>
                    <a:pt x="2084" y="6974"/>
                    <a:pt x="1898" y="6789"/>
                    <a:pt x="1898" y="6561"/>
                  </a:cubicBezTo>
                  <a:cubicBezTo>
                    <a:pt x="1898" y="6334"/>
                    <a:pt x="2084" y="6149"/>
                    <a:pt x="2311" y="6149"/>
                  </a:cubicBezTo>
                  <a:close/>
                  <a:moveTo>
                    <a:pt x="2798" y="1"/>
                  </a:moveTo>
                  <a:cubicBezTo>
                    <a:pt x="2728" y="628"/>
                    <a:pt x="2198" y="1103"/>
                    <a:pt x="1567" y="1103"/>
                  </a:cubicBezTo>
                  <a:lnTo>
                    <a:pt x="1226" y="1103"/>
                  </a:lnTo>
                  <a:lnTo>
                    <a:pt x="1226" y="2820"/>
                  </a:lnTo>
                  <a:cubicBezTo>
                    <a:pt x="1225" y="3497"/>
                    <a:pt x="679" y="4049"/>
                    <a:pt x="0" y="4056"/>
                  </a:cubicBezTo>
                  <a:lnTo>
                    <a:pt x="0" y="8470"/>
                  </a:lnTo>
                  <a:cubicBezTo>
                    <a:pt x="265" y="8305"/>
                    <a:pt x="589" y="8219"/>
                    <a:pt x="967" y="8219"/>
                  </a:cubicBezTo>
                  <a:lnTo>
                    <a:pt x="6619" y="8219"/>
                  </a:lnTo>
                  <a:lnTo>
                    <a:pt x="6619" y="415"/>
                  </a:lnTo>
                  <a:cubicBezTo>
                    <a:pt x="6619" y="186"/>
                    <a:pt x="6435" y="2"/>
                    <a:pt x="6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2"/>
            <p:cNvSpPr/>
            <p:nvPr/>
          </p:nvSpPr>
          <p:spPr>
            <a:xfrm>
              <a:off x="7145525" y="2125275"/>
              <a:ext cx="120225" cy="164975"/>
            </a:xfrm>
            <a:custGeom>
              <a:avLst/>
              <a:gdLst/>
              <a:ahLst/>
              <a:cxnLst/>
              <a:rect l="l" t="t" r="r" b="b"/>
              <a:pathLst>
                <a:path w="4809" h="6599" extrusionOk="0">
                  <a:moveTo>
                    <a:pt x="1991" y="0"/>
                  </a:moveTo>
                  <a:cubicBezTo>
                    <a:pt x="1764" y="0"/>
                    <a:pt x="1578" y="185"/>
                    <a:pt x="1578" y="414"/>
                  </a:cubicBezTo>
                  <a:lnTo>
                    <a:pt x="1578" y="1992"/>
                  </a:lnTo>
                  <a:lnTo>
                    <a:pt x="413" y="1992"/>
                  </a:lnTo>
                  <a:cubicBezTo>
                    <a:pt x="184" y="1992"/>
                    <a:pt x="0" y="2178"/>
                    <a:pt x="0" y="2405"/>
                  </a:cubicBezTo>
                  <a:lnTo>
                    <a:pt x="0" y="3231"/>
                  </a:lnTo>
                  <a:cubicBezTo>
                    <a:pt x="0" y="3459"/>
                    <a:pt x="184" y="3643"/>
                    <a:pt x="413" y="3643"/>
                  </a:cubicBezTo>
                  <a:lnTo>
                    <a:pt x="1578" y="3643"/>
                  </a:lnTo>
                  <a:lnTo>
                    <a:pt x="1578" y="6186"/>
                  </a:lnTo>
                  <a:cubicBezTo>
                    <a:pt x="1578" y="6413"/>
                    <a:pt x="1764" y="6598"/>
                    <a:pt x="1991" y="6598"/>
                  </a:cubicBezTo>
                  <a:lnTo>
                    <a:pt x="2816" y="6598"/>
                  </a:lnTo>
                  <a:cubicBezTo>
                    <a:pt x="3045" y="6598"/>
                    <a:pt x="3229" y="6413"/>
                    <a:pt x="3229" y="6186"/>
                  </a:cubicBezTo>
                  <a:lnTo>
                    <a:pt x="3229" y="3643"/>
                  </a:lnTo>
                  <a:lnTo>
                    <a:pt x="4396" y="3643"/>
                  </a:lnTo>
                  <a:cubicBezTo>
                    <a:pt x="4624" y="3643"/>
                    <a:pt x="4809" y="3458"/>
                    <a:pt x="4809" y="3231"/>
                  </a:cubicBezTo>
                  <a:lnTo>
                    <a:pt x="4809" y="2405"/>
                  </a:lnTo>
                  <a:cubicBezTo>
                    <a:pt x="4809" y="2178"/>
                    <a:pt x="4624" y="1992"/>
                    <a:pt x="4396" y="1992"/>
                  </a:cubicBezTo>
                  <a:lnTo>
                    <a:pt x="3229" y="1992"/>
                  </a:lnTo>
                  <a:lnTo>
                    <a:pt x="3229" y="414"/>
                  </a:lnTo>
                  <a:cubicBezTo>
                    <a:pt x="3229" y="185"/>
                    <a:pt x="3045" y="0"/>
                    <a:pt x="2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72"/>
          <p:cNvGrpSpPr/>
          <p:nvPr/>
        </p:nvGrpSpPr>
        <p:grpSpPr>
          <a:xfrm>
            <a:off x="5337077" y="2327399"/>
            <a:ext cx="486283" cy="486248"/>
            <a:chOff x="1749125" y="2125300"/>
            <a:chExt cx="352200" cy="352175"/>
          </a:xfrm>
        </p:grpSpPr>
        <p:sp>
          <p:nvSpPr>
            <p:cNvPr id="708" name="Google Shape;708;p72"/>
            <p:cNvSpPr/>
            <p:nvPr/>
          </p:nvSpPr>
          <p:spPr>
            <a:xfrm>
              <a:off x="1749125" y="2418875"/>
              <a:ext cx="82875" cy="58600"/>
            </a:xfrm>
            <a:custGeom>
              <a:avLst/>
              <a:gdLst/>
              <a:ahLst/>
              <a:cxnLst/>
              <a:rect l="l" t="t" r="r" b="b"/>
              <a:pathLst>
                <a:path w="3315" h="2344" extrusionOk="0">
                  <a:moveTo>
                    <a:pt x="370" y="1"/>
                  </a:moveTo>
                  <a:cubicBezTo>
                    <a:pt x="131" y="310"/>
                    <a:pt x="0" y="693"/>
                    <a:pt x="2" y="1084"/>
                  </a:cubicBezTo>
                  <a:lnTo>
                    <a:pt x="2" y="2343"/>
                  </a:lnTo>
                  <a:lnTo>
                    <a:pt x="3315" y="2343"/>
                  </a:lnTo>
                  <a:cubicBezTo>
                    <a:pt x="3292" y="2333"/>
                    <a:pt x="3267" y="2322"/>
                    <a:pt x="3244" y="2310"/>
                  </a:cubicBezTo>
                  <a:cubicBezTo>
                    <a:pt x="2110" y="1763"/>
                    <a:pt x="1117" y="965"/>
                    <a:pt x="373" y="5"/>
                  </a:cubicBezTo>
                  <a:cubicBezTo>
                    <a:pt x="371" y="3"/>
                    <a:pt x="370" y="2"/>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2"/>
            <p:cNvSpPr/>
            <p:nvPr/>
          </p:nvSpPr>
          <p:spPr>
            <a:xfrm>
              <a:off x="2018450" y="2418875"/>
              <a:ext cx="82875" cy="58600"/>
            </a:xfrm>
            <a:custGeom>
              <a:avLst/>
              <a:gdLst/>
              <a:ahLst/>
              <a:cxnLst/>
              <a:rect l="l" t="t" r="r" b="b"/>
              <a:pathLst>
                <a:path w="3315" h="2344" extrusionOk="0">
                  <a:moveTo>
                    <a:pt x="2947" y="1"/>
                  </a:moveTo>
                  <a:lnTo>
                    <a:pt x="2944" y="5"/>
                  </a:lnTo>
                  <a:cubicBezTo>
                    <a:pt x="2198" y="965"/>
                    <a:pt x="1207" y="1763"/>
                    <a:pt x="73" y="2310"/>
                  </a:cubicBezTo>
                  <a:cubicBezTo>
                    <a:pt x="48" y="2322"/>
                    <a:pt x="25" y="2332"/>
                    <a:pt x="0" y="2343"/>
                  </a:cubicBezTo>
                  <a:lnTo>
                    <a:pt x="3315" y="2343"/>
                  </a:lnTo>
                  <a:lnTo>
                    <a:pt x="3315" y="1084"/>
                  </a:lnTo>
                  <a:cubicBezTo>
                    <a:pt x="3315" y="693"/>
                    <a:pt x="3186" y="312"/>
                    <a:pt x="2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2"/>
            <p:cNvSpPr/>
            <p:nvPr/>
          </p:nvSpPr>
          <p:spPr>
            <a:xfrm>
              <a:off x="1772175" y="2362250"/>
              <a:ext cx="306100" cy="115225"/>
            </a:xfrm>
            <a:custGeom>
              <a:avLst/>
              <a:gdLst/>
              <a:ahLst/>
              <a:cxnLst/>
              <a:rect l="l" t="t" r="r" b="b"/>
              <a:pathLst>
                <a:path w="12244" h="4609" extrusionOk="0">
                  <a:moveTo>
                    <a:pt x="2432" y="1"/>
                  </a:moveTo>
                  <a:lnTo>
                    <a:pt x="182" y="1359"/>
                  </a:lnTo>
                  <a:cubicBezTo>
                    <a:pt x="38" y="1442"/>
                    <a:pt x="1" y="1631"/>
                    <a:pt x="102" y="1763"/>
                  </a:cubicBezTo>
                  <a:cubicBezTo>
                    <a:pt x="1437" y="3485"/>
                    <a:pt x="3637" y="4608"/>
                    <a:pt x="6123" y="4608"/>
                  </a:cubicBezTo>
                  <a:cubicBezTo>
                    <a:pt x="8609" y="4608"/>
                    <a:pt x="10809" y="3485"/>
                    <a:pt x="12144" y="1763"/>
                  </a:cubicBezTo>
                  <a:cubicBezTo>
                    <a:pt x="12244" y="1631"/>
                    <a:pt x="12207" y="1442"/>
                    <a:pt x="12064" y="1359"/>
                  </a:cubicBezTo>
                  <a:lnTo>
                    <a:pt x="9780" y="21"/>
                  </a:lnTo>
                  <a:lnTo>
                    <a:pt x="6751" y="1807"/>
                  </a:lnTo>
                  <a:cubicBezTo>
                    <a:pt x="6557" y="1921"/>
                    <a:pt x="6340" y="1978"/>
                    <a:pt x="6123" y="1978"/>
                  </a:cubicBezTo>
                  <a:cubicBezTo>
                    <a:pt x="5906" y="1978"/>
                    <a:pt x="5688" y="1921"/>
                    <a:pt x="5494" y="1807"/>
                  </a:cubicBezTo>
                  <a:lnTo>
                    <a:pt x="2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2"/>
            <p:cNvSpPr/>
            <p:nvPr/>
          </p:nvSpPr>
          <p:spPr>
            <a:xfrm>
              <a:off x="1840350" y="2151425"/>
              <a:ext cx="169800" cy="82825"/>
            </a:xfrm>
            <a:custGeom>
              <a:avLst/>
              <a:gdLst/>
              <a:ahLst/>
              <a:cxnLst/>
              <a:rect l="l" t="t" r="r" b="b"/>
              <a:pathLst>
                <a:path w="6792" h="3313" extrusionOk="0">
                  <a:moveTo>
                    <a:pt x="1697" y="1"/>
                  </a:moveTo>
                  <a:cubicBezTo>
                    <a:pt x="652" y="556"/>
                    <a:pt x="0" y="1642"/>
                    <a:pt x="0" y="2825"/>
                  </a:cubicBezTo>
                  <a:lnTo>
                    <a:pt x="0" y="3312"/>
                  </a:lnTo>
                  <a:lnTo>
                    <a:pt x="3157" y="2693"/>
                  </a:lnTo>
                  <a:cubicBezTo>
                    <a:pt x="3236" y="2678"/>
                    <a:pt x="3316" y="2670"/>
                    <a:pt x="3396" y="2670"/>
                  </a:cubicBezTo>
                  <a:cubicBezTo>
                    <a:pt x="3476" y="2670"/>
                    <a:pt x="3556" y="2678"/>
                    <a:pt x="3635" y="2693"/>
                  </a:cubicBezTo>
                  <a:lnTo>
                    <a:pt x="6791" y="3312"/>
                  </a:lnTo>
                  <a:lnTo>
                    <a:pt x="6791" y="2825"/>
                  </a:lnTo>
                  <a:cubicBezTo>
                    <a:pt x="6791" y="1642"/>
                    <a:pt x="6138" y="556"/>
                    <a:pt x="5094" y="1"/>
                  </a:cubicBezTo>
                  <a:lnTo>
                    <a:pt x="5094" y="1796"/>
                  </a:lnTo>
                  <a:cubicBezTo>
                    <a:pt x="5094" y="2024"/>
                    <a:pt x="4909" y="2209"/>
                    <a:pt x="4682" y="2209"/>
                  </a:cubicBezTo>
                  <a:lnTo>
                    <a:pt x="2110" y="2209"/>
                  </a:lnTo>
                  <a:cubicBezTo>
                    <a:pt x="1881" y="2209"/>
                    <a:pt x="1697" y="2024"/>
                    <a:pt x="1697" y="1796"/>
                  </a:cubicBezTo>
                  <a:lnTo>
                    <a:pt x="1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72"/>
            <p:cNvSpPr/>
            <p:nvPr/>
          </p:nvSpPr>
          <p:spPr>
            <a:xfrm>
              <a:off x="1903375" y="2125300"/>
              <a:ext cx="43700" cy="60700"/>
            </a:xfrm>
            <a:custGeom>
              <a:avLst/>
              <a:gdLst/>
              <a:ahLst/>
              <a:cxnLst/>
              <a:rect l="l" t="t" r="r" b="b"/>
              <a:pathLst>
                <a:path w="1748" h="2428" extrusionOk="0">
                  <a:moveTo>
                    <a:pt x="823" y="1"/>
                  </a:moveTo>
                  <a:cubicBezTo>
                    <a:pt x="370" y="1"/>
                    <a:pt x="0" y="368"/>
                    <a:pt x="2" y="823"/>
                  </a:cubicBezTo>
                  <a:lnTo>
                    <a:pt x="2" y="2427"/>
                  </a:lnTo>
                  <a:lnTo>
                    <a:pt x="1748" y="2427"/>
                  </a:lnTo>
                  <a:lnTo>
                    <a:pt x="1748" y="823"/>
                  </a:lnTo>
                  <a:cubicBezTo>
                    <a:pt x="1748" y="368"/>
                    <a:pt x="1380"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72"/>
            <p:cNvSpPr/>
            <p:nvPr/>
          </p:nvSpPr>
          <p:spPr>
            <a:xfrm>
              <a:off x="1957750" y="2125300"/>
              <a:ext cx="56300" cy="35500"/>
            </a:xfrm>
            <a:custGeom>
              <a:avLst/>
              <a:gdLst/>
              <a:ahLst/>
              <a:cxnLst/>
              <a:rect l="l" t="t" r="r" b="b"/>
              <a:pathLst>
                <a:path w="2252" h="1420" extrusionOk="0">
                  <a:moveTo>
                    <a:pt x="0" y="1"/>
                  </a:moveTo>
                  <a:cubicBezTo>
                    <a:pt x="828" y="238"/>
                    <a:pt x="1560" y="736"/>
                    <a:pt x="2087" y="1420"/>
                  </a:cubicBezTo>
                  <a:cubicBezTo>
                    <a:pt x="2194" y="1278"/>
                    <a:pt x="2252" y="1104"/>
                    <a:pt x="2252" y="926"/>
                  </a:cubicBezTo>
                  <a:lnTo>
                    <a:pt x="2252" y="823"/>
                  </a:lnTo>
                  <a:cubicBezTo>
                    <a:pt x="2252" y="368"/>
                    <a:pt x="1884"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72"/>
            <p:cNvSpPr/>
            <p:nvPr/>
          </p:nvSpPr>
          <p:spPr>
            <a:xfrm>
              <a:off x="1894275" y="2240625"/>
              <a:ext cx="20675" cy="146050"/>
            </a:xfrm>
            <a:custGeom>
              <a:avLst/>
              <a:gdLst/>
              <a:ahLst/>
              <a:cxnLst/>
              <a:rect l="l" t="t" r="r" b="b"/>
              <a:pathLst>
                <a:path w="827" h="5842" extrusionOk="0">
                  <a:moveTo>
                    <a:pt x="826" y="1"/>
                  </a:moveTo>
                  <a:lnTo>
                    <a:pt x="1" y="163"/>
                  </a:lnTo>
                  <a:lnTo>
                    <a:pt x="1" y="5354"/>
                  </a:lnTo>
                  <a:lnTo>
                    <a:pt x="826" y="5842"/>
                  </a:lnTo>
                  <a:lnTo>
                    <a:pt x="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72"/>
            <p:cNvSpPr/>
            <p:nvPr/>
          </p:nvSpPr>
          <p:spPr>
            <a:xfrm>
              <a:off x="1935550" y="2240600"/>
              <a:ext cx="20650" cy="146050"/>
            </a:xfrm>
            <a:custGeom>
              <a:avLst/>
              <a:gdLst/>
              <a:ahLst/>
              <a:cxnLst/>
              <a:rect l="l" t="t" r="r" b="b"/>
              <a:pathLst>
                <a:path w="826" h="5842" extrusionOk="0">
                  <a:moveTo>
                    <a:pt x="1" y="0"/>
                  </a:moveTo>
                  <a:lnTo>
                    <a:pt x="1" y="5841"/>
                  </a:lnTo>
                  <a:lnTo>
                    <a:pt x="826" y="5355"/>
                  </a:lnTo>
                  <a:lnTo>
                    <a:pt x="826" y="16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2"/>
            <p:cNvSpPr/>
            <p:nvPr/>
          </p:nvSpPr>
          <p:spPr>
            <a:xfrm>
              <a:off x="1820225" y="2248750"/>
              <a:ext cx="53450" cy="113600"/>
            </a:xfrm>
            <a:custGeom>
              <a:avLst/>
              <a:gdLst/>
              <a:ahLst/>
              <a:cxnLst/>
              <a:rect l="l" t="t" r="r" b="b"/>
              <a:pathLst>
                <a:path w="2138" h="4544" extrusionOk="0">
                  <a:moveTo>
                    <a:pt x="2137" y="0"/>
                  </a:moveTo>
                  <a:lnTo>
                    <a:pt x="333" y="353"/>
                  </a:lnTo>
                  <a:cubicBezTo>
                    <a:pt x="141" y="393"/>
                    <a:pt x="0" y="562"/>
                    <a:pt x="0" y="759"/>
                  </a:cubicBezTo>
                  <a:lnTo>
                    <a:pt x="0" y="3047"/>
                  </a:lnTo>
                  <a:cubicBezTo>
                    <a:pt x="0" y="3193"/>
                    <a:pt x="77" y="3329"/>
                    <a:pt x="203" y="3403"/>
                  </a:cubicBezTo>
                  <a:lnTo>
                    <a:pt x="2136" y="4544"/>
                  </a:lnTo>
                  <a:lnTo>
                    <a:pt x="2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72"/>
            <p:cNvSpPr/>
            <p:nvPr/>
          </p:nvSpPr>
          <p:spPr>
            <a:xfrm>
              <a:off x="1976825" y="2248750"/>
              <a:ext cx="53425" cy="113575"/>
            </a:xfrm>
            <a:custGeom>
              <a:avLst/>
              <a:gdLst/>
              <a:ahLst/>
              <a:cxnLst/>
              <a:rect l="l" t="t" r="r" b="b"/>
              <a:pathLst>
                <a:path w="2137" h="4543" extrusionOk="0">
                  <a:moveTo>
                    <a:pt x="0" y="0"/>
                  </a:moveTo>
                  <a:lnTo>
                    <a:pt x="0" y="4542"/>
                  </a:lnTo>
                  <a:lnTo>
                    <a:pt x="1933" y="3403"/>
                  </a:lnTo>
                  <a:cubicBezTo>
                    <a:pt x="2059" y="3328"/>
                    <a:pt x="2136" y="3193"/>
                    <a:pt x="2136" y="3047"/>
                  </a:cubicBezTo>
                  <a:lnTo>
                    <a:pt x="2136" y="759"/>
                  </a:lnTo>
                  <a:cubicBezTo>
                    <a:pt x="2136" y="562"/>
                    <a:pt x="1997" y="393"/>
                    <a:pt x="1803" y="353"/>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Black Death process</a:t>
            </a:r>
            <a:endParaRPr/>
          </a:p>
        </p:txBody>
      </p:sp>
      <p:sp>
        <p:nvSpPr>
          <p:cNvPr id="723" name="Google Shape;723;p73"/>
          <p:cNvSpPr/>
          <p:nvPr/>
        </p:nvSpPr>
        <p:spPr>
          <a:xfrm>
            <a:off x="3255300" y="1387825"/>
            <a:ext cx="2633400" cy="478800"/>
          </a:xfrm>
          <a:prstGeom prst="rect">
            <a:avLst/>
          </a:prstGeom>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askervville"/>
                <a:ea typeface="Baskervville"/>
                <a:cs typeface="Baskervville"/>
                <a:sym typeface="Baskervville"/>
              </a:rPr>
              <a:t>Black Death</a:t>
            </a:r>
            <a:endParaRPr sz="2400">
              <a:solidFill>
                <a:schemeClr val="dk1"/>
              </a:solidFill>
              <a:latin typeface="Baskervville"/>
              <a:ea typeface="Baskervville"/>
              <a:cs typeface="Baskervville"/>
              <a:sym typeface="Baskervville"/>
            </a:endParaRPr>
          </a:p>
        </p:txBody>
      </p:sp>
      <p:sp>
        <p:nvSpPr>
          <p:cNvPr id="724" name="Google Shape;724;p73"/>
          <p:cNvSpPr/>
          <p:nvPr/>
        </p:nvSpPr>
        <p:spPr>
          <a:xfrm>
            <a:off x="3589053" y="3196573"/>
            <a:ext cx="1965900" cy="11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Venus has a beautiful name and is the second planet from the Sun</a:t>
            </a:r>
            <a:endParaRPr sz="1600">
              <a:solidFill>
                <a:schemeClr val="dk1"/>
              </a:solidFill>
              <a:latin typeface="Barlow"/>
              <a:ea typeface="Barlow"/>
              <a:cs typeface="Barlow"/>
              <a:sym typeface="Barlow"/>
            </a:endParaRPr>
          </a:p>
        </p:txBody>
      </p:sp>
      <p:sp>
        <p:nvSpPr>
          <p:cNvPr id="725" name="Google Shape;725;p73"/>
          <p:cNvSpPr/>
          <p:nvPr/>
        </p:nvSpPr>
        <p:spPr>
          <a:xfrm>
            <a:off x="708407" y="3196576"/>
            <a:ext cx="1962600" cy="11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Mercury is the closest planet to the Sun and the smallest of them all</a:t>
            </a:r>
            <a:endParaRPr sz="1600">
              <a:solidFill>
                <a:schemeClr val="dk1"/>
              </a:solidFill>
              <a:latin typeface="Barlow"/>
              <a:ea typeface="Barlow"/>
              <a:cs typeface="Barlow"/>
              <a:sym typeface="Barlow"/>
            </a:endParaRPr>
          </a:p>
        </p:txBody>
      </p:sp>
      <p:sp>
        <p:nvSpPr>
          <p:cNvPr id="726" name="Google Shape;726;p73"/>
          <p:cNvSpPr/>
          <p:nvPr/>
        </p:nvSpPr>
        <p:spPr>
          <a:xfrm>
            <a:off x="6466750" y="3196550"/>
            <a:ext cx="1964100" cy="11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Despite being red, Mars is actually a cold place. It’s full of iron oxide dust</a:t>
            </a:r>
            <a:endParaRPr sz="1600">
              <a:solidFill>
                <a:schemeClr val="dk1"/>
              </a:solidFill>
              <a:latin typeface="Barlow"/>
              <a:ea typeface="Barlow"/>
              <a:cs typeface="Barlow"/>
              <a:sym typeface="Barlow"/>
            </a:endParaRPr>
          </a:p>
        </p:txBody>
      </p:sp>
      <p:cxnSp>
        <p:nvCxnSpPr>
          <p:cNvPr id="727" name="Google Shape;727;p73"/>
          <p:cNvCxnSpPr>
            <a:stCxn id="723" idx="2"/>
            <a:endCxn id="728" idx="0"/>
          </p:cNvCxnSpPr>
          <p:nvPr/>
        </p:nvCxnSpPr>
        <p:spPr>
          <a:xfrm rot="5400000">
            <a:off x="2845050" y="711175"/>
            <a:ext cx="571500" cy="2882400"/>
          </a:xfrm>
          <a:prstGeom prst="bentConnector3">
            <a:avLst>
              <a:gd name="adj1" fmla="val 50002"/>
            </a:avLst>
          </a:prstGeom>
          <a:noFill/>
          <a:ln w="19050" cap="flat" cmpd="sng">
            <a:solidFill>
              <a:schemeClr val="dk1"/>
            </a:solidFill>
            <a:prstDash val="solid"/>
            <a:round/>
            <a:headEnd type="none" w="sm" len="sm"/>
            <a:tailEnd type="none" w="sm" len="sm"/>
          </a:ln>
        </p:spPr>
      </p:cxnSp>
      <p:cxnSp>
        <p:nvCxnSpPr>
          <p:cNvPr id="729" name="Google Shape;729;p73"/>
          <p:cNvCxnSpPr>
            <a:stCxn id="723" idx="2"/>
            <a:endCxn id="730" idx="0"/>
          </p:cNvCxnSpPr>
          <p:nvPr/>
        </p:nvCxnSpPr>
        <p:spPr>
          <a:xfrm rot="5400000">
            <a:off x="4285650" y="2151775"/>
            <a:ext cx="571500" cy="1200"/>
          </a:xfrm>
          <a:prstGeom prst="bentConnector3">
            <a:avLst>
              <a:gd name="adj1" fmla="val 50002"/>
            </a:avLst>
          </a:prstGeom>
          <a:noFill/>
          <a:ln w="19050" cap="flat" cmpd="sng">
            <a:solidFill>
              <a:schemeClr val="dk1"/>
            </a:solidFill>
            <a:prstDash val="solid"/>
            <a:round/>
            <a:headEnd type="none" w="sm" len="sm"/>
            <a:tailEnd type="none" w="sm" len="sm"/>
          </a:ln>
        </p:spPr>
      </p:cxnSp>
      <p:cxnSp>
        <p:nvCxnSpPr>
          <p:cNvPr id="731" name="Google Shape;731;p73"/>
          <p:cNvCxnSpPr>
            <a:stCxn id="723" idx="2"/>
            <a:endCxn id="732" idx="0"/>
          </p:cNvCxnSpPr>
          <p:nvPr/>
        </p:nvCxnSpPr>
        <p:spPr>
          <a:xfrm rot="-5400000" flipH="1">
            <a:off x="5723700" y="714925"/>
            <a:ext cx="571500" cy="2874900"/>
          </a:xfrm>
          <a:prstGeom prst="bentConnector3">
            <a:avLst>
              <a:gd name="adj1" fmla="val 50000"/>
            </a:avLst>
          </a:prstGeom>
          <a:noFill/>
          <a:ln w="19050" cap="flat" cmpd="sng">
            <a:solidFill>
              <a:schemeClr val="dk1"/>
            </a:solidFill>
            <a:prstDash val="solid"/>
            <a:round/>
            <a:headEnd type="none" w="sm" len="sm"/>
            <a:tailEnd type="none" w="sm" len="sm"/>
          </a:ln>
        </p:spPr>
      </p:cxnSp>
      <p:sp>
        <p:nvSpPr>
          <p:cNvPr id="728" name="Google Shape;728;p73"/>
          <p:cNvSpPr txBox="1"/>
          <p:nvPr/>
        </p:nvSpPr>
        <p:spPr>
          <a:xfrm>
            <a:off x="710395" y="2438150"/>
            <a:ext cx="1958400" cy="603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Mercury</a:t>
            </a:r>
            <a:endParaRPr sz="2400">
              <a:solidFill>
                <a:schemeClr val="dk1"/>
              </a:solidFill>
              <a:latin typeface="Baskervville"/>
              <a:ea typeface="Baskervville"/>
              <a:cs typeface="Baskervville"/>
              <a:sym typeface="Baskervville"/>
            </a:endParaRPr>
          </a:p>
        </p:txBody>
      </p:sp>
      <p:sp>
        <p:nvSpPr>
          <p:cNvPr id="730" name="Google Shape;730;p73"/>
          <p:cNvSpPr txBox="1"/>
          <p:nvPr/>
        </p:nvSpPr>
        <p:spPr>
          <a:xfrm>
            <a:off x="3587938" y="2438150"/>
            <a:ext cx="1965900" cy="603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Venus</a:t>
            </a:r>
            <a:endParaRPr sz="2400">
              <a:solidFill>
                <a:schemeClr val="dk1"/>
              </a:solidFill>
              <a:latin typeface="Baskervville"/>
              <a:ea typeface="Baskervville"/>
              <a:cs typeface="Baskervville"/>
              <a:sym typeface="Baskervville"/>
            </a:endParaRPr>
          </a:p>
        </p:txBody>
      </p:sp>
      <p:sp>
        <p:nvSpPr>
          <p:cNvPr id="732" name="Google Shape;732;p73"/>
          <p:cNvSpPr txBox="1"/>
          <p:nvPr/>
        </p:nvSpPr>
        <p:spPr>
          <a:xfrm>
            <a:off x="6464750" y="2438125"/>
            <a:ext cx="1964100" cy="603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Mars</a:t>
            </a:r>
            <a:endParaRPr sz="2400">
              <a:solidFill>
                <a:schemeClr val="dk1"/>
              </a:solidFill>
              <a:latin typeface="Baskervville"/>
              <a:ea typeface="Baskervville"/>
              <a:cs typeface="Baskervville"/>
              <a:sym typeface="Baskervvil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Motivation</a:t>
            </a:r>
          </a:p>
        </p:txBody>
      </p:sp>
      <p:sp>
        <p:nvSpPr>
          <p:cNvPr id="357" name="Google Shape;357;p51"/>
          <p:cNvSpPr txBox="1">
            <a:spLocks noGrp="1"/>
          </p:cNvSpPr>
          <p:nvPr>
            <p:ph type="subTitle" idx="1"/>
          </p:nvPr>
        </p:nvSpPr>
        <p:spPr>
          <a:xfrm>
            <a:off x="4911726" y="1308734"/>
            <a:ext cx="3825867" cy="3160800"/>
          </a:xfrm>
          <a:prstGeom prst="rect">
            <a:avLst/>
          </a:prstGeom>
        </p:spPr>
        <p:txBody>
          <a:bodyPr spcFirstLastPara="1" wrap="square" lIns="91425" tIns="91425" rIns="91425" bIns="91425" anchor="t" anchorCtr="0">
            <a:normAutofit fontScale="92500" lnSpcReduction="20000"/>
          </a:bodyPr>
          <a:lstStyle/>
          <a:p>
            <a:pPr marL="285750" lvl="0" indent="-285750" algn="l" rtl="0">
              <a:spcBef>
                <a:spcPts val="0"/>
              </a:spcBef>
              <a:spcAft>
                <a:spcPts val="0"/>
              </a:spcAft>
              <a:buFont typeface="Arial" panose="020B0604020202020204" pitchFamily="34" charset="0"/>
              <a:buChar char="•"/>
            </a:pPr>
            <a:r>
              <a:rPr lang="en-US" b="1" dirty="0"/>
              <a:t>Utility of Skeleton-Based Data: </a:t>
            </a:r>
            <a:r>
              <a:rPr lang="en-US" dirty="0"/>
              <a:t>Skeletons provide compact, structured representations of human motion. GCNs capture spatial dependencies between joints, making them suitable for generating animations, character rigs, or motion transfer systems.</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b="1" dirty="0"/>
              <a:t>Inverse Kinematics (IK) for Output Correction: </a:t>
            </a:r>
            <a:r>
              <a:rPr lang="en-US" dirty="0"/>
              <a:t>Integrating IK allows post-hoc adjustments to generated poses, ensuring anatomical plausibility. During training, IK acts as a constraint, clamping the output space to physically valid motions, stabilizing training and improving usability.</a:t>
            </a:r>
          </a:p>
        </p:txBody>
      </p:sp>
      <p:sp>
        <p:nvSpPr>
          <p:cNvPr id="358" name="Google Shape;358;p51"/>
          <p:cNvSpPr txBox="1">
            <a:spLocks noGrp="1"/>
          </p:cNvSpPr>
          <p:nvPr>
            <p:ph type="subTitle" idx="2"/>
          </p:nvPr>
        </p:nvSpPr>
        <p:spPr>
          <a:xfrm>
            <a:off x="406401" y="1308729"/>
            <a:ext cx="3824074" cy="3160800"/>
          </a:xfrm>
          <a:prstGeom prst="rect">
            <a:avLst/>
          </a:prstGeom>
        </p:spPr>
        <p:txBody>
          <a:bodyPr spcFirstLastPara="1" wrap="square" lIns="91425" tIns="91425" rIns="91425" bIns="91425" anchor="t" anchorCtr="0">
            <a:normAutofit fontScale="92500" lnSpcReduction="20000"/>
          </a:bodyPr>
          <a:lstStyle/>
          <a:p>
            <a:pPr marL="285750" lvl="0" indent="-285750" algn="l" rtl="0">
              <a:spcBef>
                <a:spcPts val="0"/>
              </a:spcBef>
              <a:spcAft>
                <a:spcPts val="0"/>
              </a:spcAft>
              <a:buFont typeface="Arial" panose="020B0604020202020204" pitchFamily="34" charset="0"/>
              <a:buChar char="•"/>
            </a:pPr>
            <a:r>
              <a:rPr lang="en-US" b="1" dirty="0"/>
              <a:t>Generation as a Current Trend: </a:t>
            </a:r>
            <a:r>
              <a:rPr lang="en-US" dirty="0"/>
              <a:t>Generative models (e.g., GANs, VAEs) are pivotal in AI research, but skeleton-based action generation remains underexplored. GCNs align with the graph structure of skeletons, enabling efficient modeling of joint relationships, making them ideal for motion synthesis.</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b="1" dirty="0"/>
              <a:t>Speed and Efficiency of GCNs: </a:t>
            </a:r>
            <a:r>
              <a:rPr lang="en-US" dirty="0"/>
              <a:t>Unlike pixel-based models (e.g., CNNs), GCNs directly process skeletal graphs, avoiding computational overhead from flattening graph data. This efficiency is critical for real-time applications like animation and gaming.</a:t>
            </a:r>
          </a:p>
        </p:txBody>
      </p:sp>
      <p:cxnSp>
        <p:nvCxnSpPr>
          <p:cNvPr id="359" name="Google Shape;359;p51"/>
          <p:cNvCxnSpPr/>
          <p:nvPr/>
        </p:nvCxnSpPr>
        <p:spPr>
          <a:xfrm>
            <a:off x="4572000" y="1252900"/>
            <a:ext cx="0" cy="3338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Home remedies for the Black Death</a:t>
            </a:r>
            <a:endParaRPr/>
          </a:p>
        </p:txBody>
      </p:sp>
      <p:graphicFrame>
        <p:nvGraphicFramePr>
          <p:cNvPr id="738" name="Google Shape;738;p74"/>
          <p:cNvGraphicFramePr/>
          <p:nvPr/>
        </p:nvGraphicFramePr>
        <p:xfrm>
          <a:off x="715200" y="1474860"/>
          <a:ext cx="3000000" cy="3000000"/>
        </p:xfrm>
        <a:graphic>
          <a:graphicData uri="http://schemas.openxmlformats.org/drawingml/2006/table">
            <a:tbl>
              <a:tblPr>
                <a:noFill/>
                <a:tableStyleId>{4D7A009A-3F8C-4F84-8700-6069067AD273}</a:tableStyleId>
              </a:tblPr>
              <a:tblGrid>
                <a:gridCol w="1970725">
                  <a:extLst>
                    <a:ext uri="{9D8B030D-6E8A-4147-A177-3AD203B41FA5}">
                      <a16:colId xmlns:a16="http://schemas.microsoft.com/office/drawing/2014/main" val="20000"/>
                    </a:ext>
                  </a:extLst>
                </a:gridCol>
                <a:gridCol w="5733275">
                  <a:extLst>
                    <a:ext uri="{9D8B030D-6E8A-4147-A177-3AD203B41FA5}">
                      <a16:colId xmlns:a16="http://schemas.microsoft.com/office/drawing/2014/main" val="20001"/>
                    </a:ext>
                  </a:extLst>
                </a:gridCol>
              </a:tblGrid>
              <a:tr h="731500">
                <a:tc>
                  <a:txBody>
                    <a:bodyPr/>
                    <a:lstStyle/>
                    <a:p>
                      <a:pPr marL="0" lvl="0" indent="0" algn="l" rtl="0">
                        <a:spcBef>
                          <a:spcPts val="0"/>
                        </a:spcBef>
                        <a:spcAft>
                          <a:spcPts val="0"/>
                        </a:spcAft>
                        <a:buNone/>
                      </a:pPr>
                      <a:r>
                        <a:rPr lang="en" sz="2400">
                          <a:solidFill>
                            <a:schemeClr val="accent1"/>
                          </a:solidFill>
                          <a:latin typeface="Baskervville"/>
                          <a:ea typeface="Baskervville"/>
                          <a:cs typeface="Baskervville"/>
                          <a:sym typeface="Baskervville"/>
                        </a:rPr>
                        <a:t>Remedy 1</a:t>
                      </a:r>
                      <a:endParaRPr sz="2400">
                        <a:solidFill>
                          <a:schemeClr val="accent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Earth is the third planet from the Sun and the only one that harbors life in the Solar System. We all live on it</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31500">
                <a:tc>
                  <a:txBody>
                    <a:bodyPr/>
                    <a:lstStyle/>
                    <a:p>
                      <a:pPr marL="0" lvl="0" indent="0" algn="l" rtl="0">
                        <a:spcBef>
                          <a:spcPts val="0"/>
                        </a:spcBef>
                        <a:spcAft>
                          <a:spcPts val="0"/>
                        </a:spcAft>
                        <a:buNone/>
                      </a:pPr>
                      <a:r>
                        <a:rPr lang="en" sz="2400">
                          <a:solidFill>
                            <a:schemeClr val="accent1"/>
                          </a:solidFill>
                          <a:latin typeface="Baskervville"/>
                          <a:ea typeface="Baskervville"/>
                          <a:cs typeface="Baskervville"/>
                          <a:sym typeface="Baskervville"/>
                        </a:rPr>
                        <a:t>Remedy 2</a:t>
                      </a:r>
                      <a:endParaRPr sz="2400">
                        <a:solidFill>
                          <a:schemeClr val="accent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Despite being red, Mars is actually a cold place. It's full of iron oxide dust, which gives the planet its reddish cast</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1500">
                <a:tc>
                  <a:txBody>
                    <a:bodyPr/>
                    <a:lstStyle/>
                    <a:p>
                      <a:pPr marL="0" lvl="0" indent="0" algn="l" rtl="0">
                        <a:spcBef>
                          <a:spcPts val="0"/>
                        </a:spcBef>
                        <a:spcAft>
                          <a:spcPts val="0"/>
                        </a:spcAft>
                        <a:buNone/>
                      </a:pPr>
                      <a:r>
                        <a:rPr lang="en" sz="2400">
                          <a:solidFill>
                            <a:schemeClr val="accent1"/>
                          </a:solidFill>
                          <a:latin typeface="Baskervville"/>
                          <a:ea typeface="Baskervville"/>
                          <a:cs typeface="Baskervville"/>
                          <a:sym typeface="Baskervville"/>
                        </a:rPr>
                        <a:t>Remedy 3</a:t>
                      </a:r>
                      <a:endParaRPr sz="2400">
                        <a:solidFill>
                          <a:schemeClr val="accent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Jupiter is a gas giant and the biggest planet in the Solar System. It's the fourth-brightest object in the night sky</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None/>
                      </a:pPr>
                      <a:r>
                        <a:rPr lang="en" sz="2400">
                          <a:solidFill>
                            <a:schemeClr val="accent1"/>
                          </a:solidFill>
                          <a:latin typeface="Baskervville"/>
                          <a:ea typeface="Baskervville"/>
                          <a:cs typeface="Baskervville"/>
                          <a:sym typeface="Baskervville"/>
                        </a:rPr>
                        <a:t>Remedy 4</a:t>
                      </a:r>
                      <a:endParaRPr sz="2400">
                        <a:solidFill>
                          <a:schemeClr val="accent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 sz="1600">
                          <a:solidFill>
                            <a:schemeClr val="dk1"/>
                          </a:solidFill>
                          <a:latin typeface="Barlow"/>
                          <a:ea typeface="Barlow"/>
                          <a:cs typeface="Barlow"/>
                          <a:sym typeface="Barlow"/>
                        </a:rPr>
                        <a:t>Neptune is the farthest planet from the Sun. It's also the fourth-largest planet by diameter in the Solar System</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Elimination of Black Death</a:t>
            </a:r>
            <a:endParaRPr/>
          </a:p>
        </p:txBody>
      </p:sp>
      <p:sp>
        <p:nvSpPr>
          <p:cNvPr id="744" name="Google Shape;744;p75"/>
          <p:cNvSpPr txBox="1"/>
          <p:nvPr/>
        </p:nvSpPr>
        <p:spPr>
          <a:xfrm>
            <a:off x="712650" y="4254325"/>
            <a:ext cx="7718700" cy="35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Barlow"/>
                <a:ea typeface="Barlow"/>
                <a:cs typeface="Barlow"/>
                <a:sym typeface="Barlow"/>
              </a:rPr>
              <a:t>Follow the link in the graph to modify its data and then paste the new one here.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Barlow"/>
              <a:ea typeface="Barlow"/>
              <a:cs typeface="Barlow"/>
              <a:sym typeface="Barlow"/>
            </a:endParaRPr>
          </a:p>
        </p:txBody>
      </p:sp>
      <p:sp>
        <p:nvSpPr>
          <p:cNvPr id="745" name="Google Shape;745;p75"/>
          <p:cNvSpPr txBox="1"/>
          <p:nvPr/>
        </p:nvSpPr>
        <p:spPr>
          <a:xfrm>
            <a:off x="720000" y="1773325"/>
            <a:ext cx="2949000" cy="4887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None/>
            </a:pPr>
            <a:r>
              <a:rPr lang="en" sz="2400">
                <a:solidFill>
                  <a:schemeClr val="dk1"/>
                </a:solidFill>
                <a:latin typeface="Baskervville"/>
                <a:ea typeface="Baskervville"/>
                <a:cs typeface="Baskervville"/>
                <a:sym typeface="Baskervville"/>
              </a:rPr>
              <a:t>Deaths in millions</a:t>
            </a:r>
            <a:endParaRPr sz="2400">
              <a:solidFill>
                <a:schemeClr val="dk1"/>
              </a:solidFill>
              <a:latin typeface="Baskervville"/>
              <a:ea typeface="Baskervville"/>
              <a:cs typeface="Baskervville"/>
              <a:sym typeface="Baskervville"/>
            </a:endParaRPr>
          </a:p>
        </p:txBody>
      </p:sp>
      <p:sp>
        <p:nvSpPr>
          <p:cNvPr id="746" name="Google Shape;746;p75"/>
          <p:cNvSpPr txBox="1"/>
          <p:nvPr/>
        </p:nvSpPr>
        <p:spPr>
          <a:xfrm>
            <a:off x="720000" y="2263302"/>
            <a:ext cx="2949000" cy="14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Saturn is a gas giant and has several rings. It's composed mostly of hydrogen and helium. It was named after the Roman god of wealth and agriculture</a:t>
            </a:r>
            <a:endParaRPr sz="1600">
              <a:solidFill>
                <a:schemeClr val="dk1"/>
              </a:solidFill>
              <a:latin typeface="Barlow"/>
              <a:ea typeface="Barlow"/>
              <a:cs typeface="Barlow"/>
              <a:sym typeface="Barlow"/>
            </a:endParaRPr>
          </a:p>
        </p:txBody>
      </p:sp>
      <p:pic>
        <p:nvPicPr>
          <p:cNvPr id="747" name="Google Shape;747;p75" title="Gráfico">
            <a:hlinkClick r:id="rId4"/>
          </p:cNvPr>
          <p:cNvPicPr preferRelativeResize="0"/>
          <p:nvPr/>
        </p:nvPicPr>
        <p:blipFill>
          <a:blip r:embed="rId5">
            <a:alphaModFix/>
          </a:blip>
          <a:stretch>
            <a:fillRect/>
          </a:stretch>
        </p:blipFill>
        <p:spPr>
          <a:xfrm>
            <a:off x="3689900" y="1170125"/>
            <a:ext cx="4741455" cy="2931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Preventive methods</a:t>
            </a:r>
            <a:endParaRPr/>
          </a:p>
        </p:txBody>
      </p:sp>
      <p:sp>
        <p:nvSpPr>
          <p:cNvPr id="753" name="Google Shape;753;p76"/>
          <p:cNvSpPr txBox="1"/>
          <p:nvPr/>
        </p:nvSpPr>
        <p:spPr>
          <a:xfrm>
            <a:off x="2690837" y="1536000"/>
            <a:ext cx="17007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Mercury is quite a small planet</a:t>
            </a:r>
            <a:endParaRPr sz="1600">
              <a:solidFill>
                <a:schemeClr val="dk1"/>
              </a:solidFill>
              <a:latin typeface="Barlow"/>
              <a:ea typeface="Barlow"/>
              <a:cs typeface="Barlow"/>
              <a:sym typeface="Barlow"/>
            </a:endParaRPr>
          </a:p>
        </p:txBody>
      </p:sp>
      <p:sp>
        <p:nvSpPr>
          <p:cNvPr id="754" name="Google Shape;754;p76"/>
          <p:cNvSpPr txBox="1"/>
          <p:nvPr/>
        </p:nvSpPr>
        <p:spPr>
          <a:xfrm>
            <a:off x="2690826" y="2508575"/>
            <a:ext cx="16971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Venus has a beautiful name</a:t>
            </a:r>
            <a:endParaRPr sz="1600">
              <a:solidFill>
                <a:schemeClr val="dk1"/>
              </a:solidFill>
              <a:latin typeface="Barlow"/>
              <a:ea typeface="Barlow"/>
              <a:cs typeface="Barlow"/>
              <a:sym typeface="Barlow"/>
            </a:endParaRPr>
          </a:p>
        </p:txBody>
      </p:sp>
      <p:sp>
        <p:nvSpPr>
          <p:cNvPr id="755" name="Google Shape;755;p76"/>
          <p:cNvSpPr txBox="1"/>
          <p:nvPr/>
        </p:nvSpPr>
        <p:spPr>
          <a:xfrm>
            <a:off x="2690826" y="3481150"/>
            <a:ext cx="16971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Mars is full of iron oxide dust</a:t>
            </a:r>
            <a:endParaRPr sz="1800">
              <a:solidFill>
                <a:schemeClr val="dk1"/>
              </a:solidFill>
              <a:latin typeface="Barlow"/>
              <a:ea typeface="Barlow"/>
              <a:cs typeface="Barlow"/>
              <a:sym typeface="Barlow"/>
            </a:endParaRPr>
          </a:p>
        </p:txBody>
      </p:sp>
      <p:sp>
        <p:nvSpPr>
          <p:cNvPr id="756" name="Google Shape;756;p76"/>
          <p:cNvSpPr txBox="1"/>
          <p:nvPr/>
        </p:nvSpPr>
        <p:spPr>
          <a:xfrm>
            <a:off x="6453062" y="1536000"/>
            <a:ext cx="17022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Earth is the planet with life</a:t>
            </a:r>
            <a:endParaRPr sz="1800">
              <a:solidFill>
                <a:schemeClr val="dk1"/>
              </a:solidFill>
              <a:latin typeface="Barlow"/>
              <a:ea typeface="Barlow"/>
              <a:cs typeface="Barlow"/>
              <a:sym typeface="Barlow"/>
            </a:endParaRPr>
          </a:p>
        </p:txBody>
      </p:sp>
      <p:sp>
        <p:nvSpPr>
          <p:cNvPr id="757" name="Google Shape;757;p76"/>
          <p:cNvSpPr txBox="1"/>
          <p:nvPr/>
        </p:nvSpPr>
        <p:spPr>
          <a:xfrm>
            <a:off x="6453062" y="2508575"/>
            <a:ext cx="17022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Pluto is now a dwarf planet</a:t>
            </a:r>
            <a:endParaRPr sz="1600">
              <a:solidFill>
                <a:schemeClr val="dk1"/>
              </a:solidFill>
              <a:latin typeface="Barlow"/>
              <a:ea typeface="Barlow"/>
              <a:cs typeface="Barlow"/>
              <a:sym typeface="Barlow"/>
            </a:endParaRPr>
          </a:p>
        </p:txBody>
      </p:sp>
      <p:sp>
        <p:nvSpPr>
          <p:cNvPr id="758" name="Google Shape;758;p76"/>
          <p:cNvSpPr txBox="1"/>
          <p:nvPr/>
        </p:nvSpPr>
        <p:spPr>
          <a:xfrm>
            <a:off x="6453062" y="3481150"/>
            <a:ext cx="17022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Neptune is far away from us</a:t>
            </a:r>
            <a:endParaRPr sz="1600">
              <a:solidFill>
                <a:schemeClr val="dk1"/>
              </a:solidFill>
              <a:latin typeface="Barlow"/>
              <a:ea typeface="Barlow"/>
              <a:cs typeface="Barlow"/>
              <a:sym typeface="Barlow"/>
            </a:endParaRPr>
          </a:p>
        </p:txBody>
      </p:sp>
      <p:cxnSp>
        <p:nvCxnSpPr>
          <p:cNvPr id="759" name="Google Shape;759;p76"/>
          <p:cNvCxnSpPr>
            <a:stCxn id="760" idx="2"/>
            <a:endCxn id="761" idx="0"/>
          </p:cNvCxnSpPr>
          <p:nvPr/>
        </p:nvCxnSpPr>
        <p:spPr>
          <a:xfrm>
            <a:off x="1839081" y="1994250"/>
            <a:ext cx="0" cy="601200"/>
          </a:xfrm>
          <a:prstGeom prst="straightConnector1">
            <a:avLst/>
          </a:prstGeom>
          <a:noFill/>
          <a:ln w="19050" cap="flat" cmpd="sng">
            <a:solidFill>
              <a:schemeClr val="dk1"/>
            </a:solidFill>
            <a:prstDash val="solid"/>
            <a:round/>
            <a:headEnd type="none" w="med" len="med"/>
            <a:tailEnd type="none" w="med" len="med"/>
          </a:ln>
        </p:spPr>
      </p:cxnSp>
      <p:cxnSp>
        <p:nvCxnSpPr>
          <p:cNvPr id="762" name="Google Shape;762;p76"/>
          <p:cNvCxnSpPr>
            <a:stCxn id="761" idx="2"/>
            <a:endCxn id="763" idx="0"/>
          </p:cNvCxnSpPr>
          <p:nvPr/>
        </p:nvCxnSpPr>
        <p:spPr>
          <a:xfrm>
            <a:off x="1839081" y="2966825"/>
            <a:ext cx="0" cy="601200"/>
          </a:xfrm>
          <a:prstGeom prst="straightConnector1">
            <a:avLst/>
          </a:prstGeom>
          <a:noFill/>
          <a:ln w="19050" cap="flat" cmpd="sng">
            <a:solidFill>
              <a:schemeClr val="dk1"/>
            </a:solidFill>
            <a:prstDash val="solid"/>
            <a:round/>
            <a:headEnd type="none" w="med" len="med"/>
            <a:tailEnd type="none" w="med" len="med"/>
          </a:ln>
        </p:spPr>
      </p:cxnSp>
      <p:cxnSp>
        <p:nvCxnSpPr>
          <p:cNvPr id="764" name="Google Shape;764;p76"/>
          <p:cNvCxnSpPr>
            <a:stCxn id="765" idx="0"/>
            <a:endCxn id="766" idx="2"/>
          </p:cNvCxnSpPr>
          <p:nvPr/>
        </p:nvCxnSpPr>
        <p:spPr>
          <a:xfrm rot="10800000">
            <a:off x="5599091" y="2966766"/>
            <a:ext cx="0" cy="597300"/>
          </a:xfrm>
          <a:prstGeom prst="straightConnector1">
            <a:avLst/>
          </a:prstGeom>
          <a:noFill/>
          <a:ln w="19050" cap="flat" cmpd="sng">
            <a:solidFill>
              <a:schemeClr val="dk1"/>
            </a:solidFill>
            <a:prstDash val="solid"/>
            <a:round/>
            <a:headEnd type="none" w="med" len="med"/>
            <a:tailEnd type="none" w="med" len="med"/>
          </a:ln>
        </p:spPr>
      </p:cxnSp>
      <p:cxnSp>
        <p:nvCxnSpPr>
          <p:cNvPr id="767" name="Google Shape;767;p76"/>
          <p:cNvCxnSpPr>
            <a:stCxn id="766" idx="0"/>
            <a:endCxn id="768" idx="2"/>
          </p:cNvCxnSpPr>
          <p:nvPr/>
        </p:nvCxnSpPr>
        <p:spPr>
          <a:xfrm rot="10800000">
            <a:off x="5599091" y="1994225"/>
            <a:ext cx="0" cy="601200"/>
          </a:xfrm>
          <a:prstGeom prst="straightConnector1">
            <a:avLst/>
          </a:prstGeom>
          <a:noFill/>
          <a:ln w="19050" cap="flat" cmpd="sng">
            <a:solidFill>
              <a:schemeClr val="dk1"/>
            </a:solidFill>
            <a:prstDash val="solid"/>
            <a:round/>
            <a:headEnd type="none" w="med" len="med"/>
            <a:tailEnd type="none" w="med" len="med"/>
          </a:ln>
        </p:spPr>
      </p:cxnSp>
      <p:cxnSp>
        <p:nvCxnSpPr>
          <p:cNvPr id="769" name="Google Shape;769;p76"/>
          <p:cNvCxnSpPr>
            <a:stCxn id="763" idx="2"/>
            <a:endCxn id="765" idx="2"/>
          </p:cNvCxnSpPr>
          <p:nvPr/>
        </p:nvCxnSpPr>
        <p:spPr>
          <a:xfrm rot="-5400000">
            <a:off x="3717081" y="2057502"/>
            <a:ext cx="3900" cy="3759900"/>
          </a:xfrm>
          <a:prstGeom prst="bentConnector3">
            <a:avLst>
              <a:gd name="adj1" fmla="val -11878794"/>
            </a:avLst>
          </a:prstGeom>
          <a:noFill/>
          <a:ln w="19050" cap="flat" cmpd="sng">
            <a:solidFill>
              <a:schemeClr val="dk1"/>
            </a:solidFill>
            <a:prstDash val="solid"/>
            <a:round/>
            <a:headEnd type="none" w="med" len="med"/>
            <a:tailEnd type="none" w="med" len="med"/>
          </a:ln>
        </p:spPr>
      </p:cxnSp>
      <p:sp>
        <p:nvSpPr>
          <p:cNvPr id="760" name="Google Shape;760;p76"/>
          <p:cNvSpPr txBox="1">
            <a:spLocks noGrp="1"/>
          </p:cNvSpPr>
          <p:nvPr>
            <p:ph type="subTitle" idx="4294967295"/>
          </p:nvPr>
        </p:nvSpPr>
        <p:spPr>
          <a:xfrm flipH="1">
            <a:off x="988731" y="1622850"/>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Mercury</a:t>
            </a:r>
            <a:endParaRPr sz="2400">
              <a:latin typeface="Baskervville"/>
              <a:ea typeface="Baskervville"/>
              <a:cs typeface="Baskervville"/>
              <a:sym typeface="Baskervville"/>
            </a:endParaRPr>
          </a:p>
        </p:txBody>
      </p:sp>
      <p:sp>
        <p:nvSpPr>
          <p:cNvPr id="761" name="Google Shape;761;p76"/>
          <p:cNvSpPr txBox="1">
            <a:spLocks noGrp="1"/>
          </p:cNvSpPr>
          <p:nvPr>
            <p:ph type="subTitle" idx="4294967295"/>
          </p:nvPr>
        </p:nvSpPr>
        <p:spPr>
          <a:xfrm flipH="1">
            <a:off x="988731" y="2595425"/>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Venus</a:t>
            </a:r>
            <a:endParaRPr sz="2400">
              <a:latin typeface="Baskervville"/>
              <a:ea typeface="Baskervville"/>
              <a:cs typeface="Baskervville"/>
              <a:sym typeface="Baskervville"/>
            </a:endParaRPr>
          </a:p>
        </p:txBody>
      </p:sp>
      <p:sp>
        <p:nvSpPr>
          <p:cNvPr id="763" name="Google Shape;763;p76"/>
          <p:cNvSpPr txBox="1">
            <a:spLocks noGrp="1"/>
          </p:cNvSpPr>
          <p:nvPr>
            <p:ph type="subTitle" idx="4294967295"/>
          </p:nvPr>
        </p:nvSpPr>
        <p:spPr>
          <a:xfrm flipH="1">
            <a:off x="988731" y="3568002"/>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Mars</a:t>
            </a:r>
            <a:endParaRPr sz="2400">
              <a:latin typeface="Baskervville"/>
              <a:ea typeface="Baskervville"/>
              <a:cs typeface="Baskervville"/>
              <a:sym typeface="Baskervville"/>
            </a:endParaRPr>
          </a:p>
        </p:txBody>
      </p:sp>
      <p:sp>
        <p:nvSpPr>
          <p:cNvPr id="765" name="Google Shape;765;p76"/>
          <p:cNvSpPr txBox="1">
            <a:spLocks noGrp="1"/>
          </p:cNvSpPr>
          <p:nvPr>
            <p:ph type="subTitle" idx="4294967295"/>
          </p:nvPr>
        </p:nvSpPr>
        <p:spPr>
          <a:xfrm flipH="1">
            <a:off x="4748741" y="3564066"/>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Neptune</a:t>
            </a:r>
            <a:endParaRPr sz="2400">
              <a:latin typeface="Baskervville"/>
              <a:ea typeface="Baskervville"/>
              <a:cs typeface="Baskervville"/>
              <a:sym typeface="Baskervville"/>
            </a:endParaRPr>
          </a:p>
        </p:txBody>
      </p:sp>
      <p:sp>
        <p:nvSpPr>
          <p:cNvPr id="766" name="Google Shape;766;p76"/>
          <p:cNvSpPr txBox="1">
            <a:spLocks noGrp="1"/>
          </p:cNvSpPr>
          <p:nvPr>
            <p:ph type="subTitle" idx="4294967295"/>
          </p:nvPr>
        </p:nvSpPr>
        <p:spPr>
          <a:xfrm flipH="1">
            <a:off x="4748741" y="2595425"/>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Pluto</a:t>
            </a:r>
            <a:endParaRPr sz="2400">
              <a:latin typeface="Baskervville"/>
              <a:ea typeface="Baskervville"/>
              <a:cs typeface="Baskervville"/>
              <a:sym typeface="Baskervville"/>
            </a:endParaRPr>
          </a:p>
        </p:txBody>
      </p:sp>
      <p:sp>
        <p:nvSpPr>
          <p:cNvPr id="768" name="Google Shape;768;p76"/>
          <p:cNvSpPr txBox="1">
            <a:spLocks noGrp="1"/>
          </p:cNvSpPr>
          <p:nvPr>
            <p:ph type="subTitle" idx="4294967295"/>
          </p:nvPr>
        </p:nvSpPr>
        <p:spPr>
          <a:xfrm flipH="1">
            <a:off x="4748741" y="1622850"/>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Earth</a:t>
            </a:r>
            <a:endParaRPr sz="2400">
              <a:latin typeface="Baskervville"/>
              <a:ea typeface="Baskervville"/>
              <a:cs typeface="Baskervville"/>
              <a:sym typeface="Baskervvill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775" name="Google Shape;775;p77"/>
          <p:cNvSpPr txBox="1">
            <a:spLocks noGrp="1"/>
          </p:cNvSpPr>
          <p:nvPr>
            <p:ph type="subTitle" idx="1"/>
          </p:nvPr>
        </p:nvSpPr>
        <p:spPr>
          <a:xfrm>
            <a:off x="3272736" y="1679499"/>
            <a:ext cx="3989700" cy="3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776" name="Google Shape;776;p77"/>
          <p:cNvSpPr txBox="1">
            <a:spLocks noGrp="1"/>
          </p:cNvSpPr>
          <p:nvPr>
            <p:ph type="subTitle" idx="2"/>
          </p:nvPr>
        </p:nvSpPr>
        <p:spPr>
          <a:xfrm>
            <a:off x="3272739" y="2896832"/>
            <a:ext cx="3989700" cy="3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777" name="Google Shape;777;p77"/>
          <p:cNvSpPr txBox="1">
            <a:spLocks noGrp="1"/>
          </p:cNvSpPr>
          <p:nvPr>
            <p:ph type="subTitle" idx="3"/>
          </p:nvPr>
        </p:nvSpPr>
        <p:spPr>
          <a:xfrm>
            <a:off x="3272744" y="4114151"/>
            <a:ext cx="3989700" cy="3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778" name="Google Shape;778;p77"/>
          <p:cNvSpPr txBox="1">
            <a:spLocks noGrp="1"/>
          </p:cNvSpPr>
          <p:nvPr>
            <p:ph type="subTitle" idx="4"/>
          </p:nvPr>
        </p:nvSpPr>
        <p:spPr>
          <a:xfrm>
            <a:off x="3272725" y="1224925"/>
            <a:ext cx="39897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Dr. Jenna Doe</a:t>
            </a:r>
            <a:endParaRPr/>
          </a:p>
        </p:txBody>
      </p:sp>
      <p:sp>
        <p:nvSpPr>
          <p:cNvPr id="779" name="Google Shape;779;p77"/>
          <p:cNvSpPr txBox="1">
            <a:spLocks noGrp="1"/>
          </p:cNvSpPr>
          <p:nvPr>
            <p:ph type="subTitle" idx="5"/>
          </p:nvPr>
        </p:nvSpPr>
        <p:spPr>
          <a:xfrm>
            <a:off x="3272745" y="2442257"/>
            <a:ext cx="39897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Dr. Samantha Jones</a:t>
            </a:r>
            <a:endParaRPr/>
          </a:p>
        </p:txBody>
      </p:sp>
      <p:sp>
        <p:nvSpPr>
          <p:cNvPr id="780" name="Google Shape;780;p77"/>
          <p:cNvSpPr txBox="1">
            <a:spLocks noGrp="1"/>
          </p:cNvSpPr>
          <p:nvPr>
            <p:ph type="subTitle" idx="6"/>
          </p:nvPr>
        </p:nvSpPr>
        <p:spPr>
          <a:xfrm>
            <a:off x="3272745" y="3659576"/>
            <a:ext cx="39897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Dr. Timmy Jimmy</a:t>
            </a:r>
            <a:endParaRPr/>
          </a:p>
        </p:txBody>
      </p:sp>
      <p:pic>
        <p:nvPicPr>
          <p:cNvPr id="781" name="Google Shape;781;p77"/>
          <p:cNvPicPr preferRelativeResize="0">
            <a:picLocks noGrp="1"/>
          </p:cNvPicPr>
          <p:nvPr>
            <p:ph type="pic" idx="2"/>
          </p:nvPr>
        </p:nvPicPr>
        <p:blipFill rotWithShape="1">
          <a:blip r:embed="rId3">
            <a:alphaModFix/>
          </a:blip>
          <a:srcRect t="11630" b="28543"/>
          <a:stretch/>
        </p:blipFill>
        <p:spPr>
          <a:xfrm flipH="1">
            <a:off x="1881961" y="1082899"/>
            <a:ext cx="1201551" cy="1078513"/>
          </a:xfrm>
          <a:prstGeom prst="rect">
            <a:avLst/>
          </a:prstGeom>
          <a:noFill/>
          <a:ln w="19050" cap="flat" cmpd="sng">
            <a:solidFill>
              <a:schemeClr val="dk1"/>
            </a:solidFill>
            <a:prstDash val="solid"/>
            <a:round/>
            <a:headEnd type="none" w="sm" len="sm"/>
            <a:tailEnd type="none" w="sm" len="sm"/>
          </a:ln>
        </p:spPr>
      </p:pic>
      <p:pic>
        <p:nvPicPr>
          <p:cNvPr id="782" name="Google Shape;782;p77"/>
          <p:cNvPicPr preferRelativeResize="0">
            <a:picLocks noGrp="1"/>
          </p:cNvPicPr>
          <p:nvPr>
            <p:ph type="pic" idx="3"/>
          </p:nvPr>
        </p:nvPicPr>
        <p:blipFill rotWithShape="1">
          <a:blip r:embed="rId4">
            <a:alphaModFix/>
          </a:blip>
          <a:srcRect l="12851" r="12859"/>
          <a:stretch/>
        </p:blipFill>
        <p:spPr>
          <a:xfrm flipH="1">
            <a:off x="1881562" y="2304180"/>
            <a:ext cx="1201951" cy="1078347"/>
          </a:xfrm>
          <a:prstGeom prst="rect">
            <a:avLst/>
          </a:prstGeom>
          <a:noFill/>
          <a:ln w="19050" cap="flat" cmpd="sng">
            <a:solidFill>
              <a:schemeClr val="dk1"/>
            </a:solidFill>
            <a:prstDash val="solid"/>
            <a:round/>
            <a:headEnd type="none" w="sm" len="sm"/>
            <a:tailEnd type="none" w="sm" len="sm"/>
          </a:ln>
        </p:spPr>
      </p:pic>
      <p:pic>
        <p:nvPicPr>
          <p:cNvPr id="783" name="Google Shape;783;p77"/>
          <p:cNvPicPr preferRelativeResize="0">
            <a:picLocks noGrp="1"/>
          </p:cNvPicPr>
          <p:nvPr>
            <p:ph type="pic" idx="4"/>
          </p:nvPr>
        </p:nvPicPr>
        <p:blipFill rotWithShape="1">
          <a:blip r:embed="rId5">
            <a:alphaModFix/>
          </a:blip>
          <a:srcRect t="15842" b="24305"/>
          <a:stretch/>
        </p:blipFill>
        <p:spPr>
          <a:xfrm flipH="1">
            <a:off x="1881579" y="3525487"/>
            <a:ext cx="1201933" cy="1078513"/>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8"/>
          <p:cNvSpPr txBox="1">
            <a:spLocks noGrp="1"/>
          </p:cNvSpPr>
          <p:nvPr>
            <p:ph type="title"/>
          </p:nvPr>
        </p:nvSpPr>
        <p:spPr>
          <a:xfrm>
            <a:off x="3069150" y="1034250"/>
            <a:ext cx="300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789" name="Google Shape;789;p78"/>
          <p:cNvSpPr txBox="1">
            <a:spLocks noGrp="1"/>
          </p:cNvSpPr>
          <p:nvPr>
            <p:ph type="subTitle" idx="1"/>
          </p:nvPr>
        </p:nvSpPr>
        <p:spPr>
          <a:xfrm>
            <a:off x="3069150" y="1606950"/>
            <a:ext cx="3005700" cy="26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night sky after the Moon</a:t>
            </a:r>
            <a:endParaRPr/>
          </a:p>
        </p:txBody>
      </p:sp>
      <p:cxnSp>
        <p:nvCxnSpPr>
          <p:cNvPr id="790" name="Google Shape;790;p78"/>
          <p:cNvCxnSpPr>
            <a:stCxn id="788" idx="1"/>
          </p:cNvCxnSpPr>
          <p:nvPr/>
        </p:nvCxnSpPr>
        <p:spPr>
          <a:xfrm rot="10800000">
            <a:off x="-24750" y="1320600"/>
            <a:ext cx="309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9"/>
          <p:cNvSpPr txBox="1">
            <a:spLocks noGrp="1"/>
          </p:cNvSpPr>
          <p:nvPr>
            <p:ph type="title"/>
          </p:nvPr>
        </p:nvSpPr>
        <p:spPr>
          <a:xfrm>
            <a:off x="1094225" y="539500"/>
            <a:ext cx="5137200" cy="149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796" name="Google Shape;796;p79"/>
          <p:cNvSpPr txBox="1">
            <a:spLocks noGrp="1"/>
          </p:cNvSpPr>
          <p:nvPr>
            <p:ph type="subTitle" idx="1"/>
          </p:nvPr>
        </p:nvSpPr>
        <p:spPr>
          <a:xfrm>
            <a:off x="1094225" y="2035900"/>
            <a:ext cx="5137200" cy="6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Barlow Medium"/>
                <a:ea typeface="Barlow Medium"/>
                <a:cs typeface="Barlow Medium"/>
                <a:sym typeface="Barlow Medium"/>
              </a:rPr>
              <a:t>Do you have any questions?</a:t>
            </a:r>
            <a:endParaRPr sz="2000">
              <a:latin typeface="Barlow Medium"/>
              <a:ea typeface="Barlow Medium"/>
              <a:cs typeface="Barlow Medium"/>
              <a:sym typeface="Barlow Medium"/>
            </a:endParaRPr>
          </a:p>
          <a:p>
            <a:pPr marL="0" lvl="0" indent="0" algn="l" rtl="0">
              <a:spcBef>
                <a:spcPts val="0"/>
              </a:spcBef>
              <a:spcAft>
                <a:spcPts val="0"/>
              </a:spcAft>
              <a:buNone/>
            </a:pPr>
            <a:r>
              <a:rPr lang="en"/>
              <a:t>youremail@freepik.com | +34 654 321 432 | yourwebsite.com</a:t>
            </a:r>
            <a:endParaRPr/>
          </a:p>
        </p:txBody>
      </p:sp>
      <p:sp>
        <p:nvSpPr>
          <p:cNvPr id="797" name="Google Shape;797;p79"/>
          <p:cNvSpPr txBox="1"/>
          <p:nvPr/>
        </p:nvSpPr>
        <p:spPr>
          <a:xfrm>
            <a:off x="1094225" y="40469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a:ea typeface="Barlow"/>
                <a:cs typeface="Barlow"/>
                <a:sym typeface="Barlow"/>
              </a:rPr>
              <a:t>Please keep this slide for attribution</a:t>
            </a:r>
            <a:endParaRPr sz="1200">
              <a:solidFill>
                <a:schemeClr val="dk1"/>
              </a:solidFill>
              <a:latin typeface="Barlow"/>
              <a:ea typeface="Barlow"/>
              <a:cs typeface="Barlow"/>
              <a:sym typeface="Barlow"/>
            </a:endParaRPr>
          </a:p>
        </p:txBody>
      </p:sp>
      <p:grpSp>
        <p:nvGrpSpPr>
          <p:cNvPr id="798" name="Google Shape;798;p79"/>
          <p:cNvGrpSpPr/>
          <p:nvPr/>
        </p:nvGrpSpPr>
        <p:grpSpPr>
          <a:xfrm>
            <a:off x="1195262" y="2943042"/>
            <a:ext cx="438494" cy="438511"/>
            <a:chOff x="266768" y="1721375"/>
            <a:chExt cx="397907" cy="397887"/>
          </a:xfrm>
        </p:grpSpPr>
        <p:sp>
          <p:nvSpPr>
            <p:cNvPr id="799" name="Google Shape;799;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9"/>
          <p:cNvGrpSpPr/>
          <p:nvPr/>
        </p:nvGrpSpPr>
        <p:grpSpPr>
          <a:xfrm>
            <a:off x="2476175" y="2943042"/>
            <a:ext cx="438471" cy="438511"/>
            <a:chOff x="1379798" y="1723250"/>
            <a:chExt cx="397887" cy="397887"/>
          </a:xfrm>
        </p:grpSpPr>
        <p:sp>
          <p:nvSpPr>
            <p:cNvPr id="802" name="Google Shape;802;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79"/>
          <p:cNvGrpSpPr/>
          <p:nvPr/>
        </p:nvGrpSpPr>
        <p:grpSpPr>
          <a:xfrm>
            <a:off x="1835741" y="2943042"/>
            <a:ext cx="438448" cy="438511"/>
            <a:chOff x="864491" y="1723250"/>
            <a:chExt cx="397866" cy="397887"/>
          </a:xfrm>
        </p:grpSpPr>
        <p:sp>
          <p:nvSpPr>
            <p:cNvPr id="807" name="Google Shape;807;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79"/>
          <p:cNvGrpSpPr/>
          <p:nvPr/>
        </p:nvGrpSpPr>
        <p:grpSpPr>
          <a:xfrm>
            <a:off x="3116632" y="2942241"/>
            <a:ext cx="439746" cy="439746"/>
            <a:chOff x="1190625" y="238125"/>
            <a:chExt cx="5235075" cy="5235075"/>
          </a:xfrm>
        </p:grpSpPr>
        <p:sp>
          <p:nvSpPr>
            <p:cNvPr id="811" name="Google Shape;811;p7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3" name="Google Shape;813;p79"/>
          <p:cNvCxnSpPr>
            <a:stCxn id="795" idx="3"/>
          </p:cNvCxnSpPr>
          <p:nvPr/>
        </p:nvCxnSpPr>
        <p:spPr>
          <a:xfrm>
            <a:off x="6231425" y="1287700"/>
            <a:ext cx="2967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8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819" name="Google Shape;819;p80"/>
          <p:cNvGrpSpPr/>
          <p:nvPr/>
        </p:nvGrpSpPr>
        <p:grpSpPr>
          <a:xfrm>
            <a:off x="8036717" y="4230921"/>
            <a:ext cx="374909" cy="310707"/>
            <a:chOff x="7029525" y="3832600"/>
            <a:chExt cx="352325" cy="288225"/>
          </a:xfrm>
        </p:grpSpPr>
        <p:sp>
          <p:nvSpPr>
            <p:cNvPr id="820" name="Google Shape;820;p80"/>
            <p:cNvSpPr/>
            <p:nvPr/>
          </p:nvSpPr>
          <p:spPr>
            <a:xfrm>
              <a:off x="7101025" y="3894625"/>
              <a:ext cx="154100" cy="41475"/>
            </a:xfrm>
            <a:custGeom>
              <a:avLst/>
              <a:gdLst/>
              <a:ahLst/>
              <a:cxnLst/>
              <a:rect l="l" t="t" r="r" b="b"/>
              <a:pathLst>
                <a:path w="6164" h="1659" extrusionOk="0">
                  <a:moveTo>
                    <a:pt x="1" y="0"/>
                  </a:moveTo>
                  <a:lnTo>
                    <a:pt x="1" y="1658"/>
                  </a:lnTo>
                  <a:lnTo>
                    <a:pt x="6163" y="1658"/>
                  </a:lnTo>
                  <a:lnTo>
                    <a:pt x="6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0"/>
            <p:cNvSpPr/>
            <p:nvPr/>
          </p:nvSpPr>
          <p:spPr>
            <a:xfrm>
              <a:off x="7029525" y="3884300"/>
              <a:ext cx="50900" cy="62100"/>
            </a:xfrm>
            <a:custGeom>
              <a:avLst/>
              <a:gdLst/>
              <a:ahLst/>
              <a:cxnLst/>
              <a:rect l="l" t="t" r="r" b="b"/>
              <a:pathLst>
                <a:path w="2036" h="2484" extrusionOk="0">
                  <a:moveTo>
                    <a:pt x="413" y="1"/>
                  </a:moveTo>
                  <a:cubicBezTo>
                    <a:pt x="185" y="1"/>
                    <a:pt x="1" y="186"/>
                    <a:pt x="1" y="413"/>
                  </a:cubicBezTo>
                  <a:lnTo>
                    <a:pt x="1" y="2073"/>
                  </a:lnTo>
                  <a:cubicBezTo>
                    <a:pt x="1" y="2300"/>
                    <a:pt x="185" y="2484"/>
                    <a:pt x="413" y="2484"/>
                  </a:cubicBezTo>
                  <a:cubicBezTo>
                    <a:pt x="641" y="2484"/>
                    <a:pt x="826" y="2300"/>
                    <a:pt x="826" y="2073"/>
                  </a:cubicBezTo>
                  <a:lnTo>
                    <a:pt x="2035" y="2073"/>
                  </a:lnTo>
                  <a:lnTo>
                    <a:pt x="2035" y="413"/>
                  </a:lnTo>
                  <a:lnTo>
                    <a:pt x="826" y="413"/>
                  </a:lnTo>
                  <a:cubicBezTo>
                    <a:pt x="826" y="186"/>
                    <a:pt x="641"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0"/>
            <p:cNvSpPr/>
            <p:nvPr/>
          </p:nvSpPr>
          <p:spPr>
            <a:xfrm>
              <a:off x="7275725" y="3832600"/>
              <a:ext cx="106125" cy="165750"/>
            </a:xfrm>
            <a:custGeom>
              <a:avLst/>
              <a:gdLst/>
              <a:ahLst/>
              <a:cxnLst/>
              <a:rect l="l" t="t" r="r" b="b"/>
              <a:pathLst>
                <a:path w="4245" h="6630" extrusionOk="0">
                  <a:moveTo>
                    <a:pt x="3828" y="1"/>
                  </a:moveTo>
                  <a:cubicBezTo>
                    <a:pt x="3599" y="1"/>
                    <a:pt x="3413" y="185"/>
                    <a:pt x="3413" y="414"/>
                  </a:cubicBezTo>
                  <a:lnTo>
                    <a:pt x="3413" y="952"/>
                  </a:lnTo>
                  <a:cubicBezTo>
                    <a:pt x="2556" y="1925"/>
                    <a:pt x="1320" y="2481"/>
                    <a:pt x="23" y="2481"/>
                  </a:cubicBezTo>
                  <a:cubicBezTo>
                    <a:pt x="21" y="2481"/>
                    <a:pt x="20" y="2481"/>
                    <a:pt x="18" y="2481"/>
                  </a:cubicBezTo>
                  <a:lnTo>
                    <a:pt x="1" y="2481"/>
                  </a:lnTo>
                  <a:lnTo>
                    <a:pt x="1" y="4141"/>
                  </a:lnTo>
                  <a:lnTo>
                    <a:pt x="18" y="4141"/>
                  </a:lnTo>
                  <a:cubicBezTo>
                    <a:pt x="20" y="4141"/>
                    <a:pt x="21" y="4141"/>
                    <a:pt x="23" y="4141"/>
                  </a:cubicBezTo>
                  <a:cubicBezTo>
                    <a:pt x="1320" y="4141"/>
                    <a:pt x="2556" y="4696"/>
                    <a:pt x="3413" y="5670"/>
                  </a:cubicBezTo>
                  <a:lnTo>
                    <a:pt x="3413" y="6208"/>
                  </a:lnTo>
                  <a:cubicBezTo>
                    <a:pt x="3409" y="6440"/>
                    <a:pt x="3596" y="6630"/>
                    <a:pt x="3826" y="6630"/>
                  </a:cubicBezTo>
                  <a:cubicBezTo>
                    <a:pt x="4058" y="6630"/>
                    <a:pt x="4245" y="6440"/>
                    <a:pt x="4240" y="6208"/>
                  </a:cubicBezTo>
                  <a:lnTo>
                    <a:pt x="4240" y="414"/>
                  </a:lnTo>
                  <a:cubicBezTo>
                    <a:pt x="4240" y="185"/>
                    <a:pt x="4055" y="1"/>
                    <a:pt x="3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0"/>
            <p:cNvSpPr/>
            <p:nvPr/>
          </p:nvSpPr>
          <p:spPr>
            <a:xfrm>
              <a:off x="7156925" y="4009075"/>
              <a:ext cx="42250" cy="40275"/>
            </a:xfrm>
            <a:custGeom>
              <a:avLst/>
              <a:gdLst/>
              <a:ahLst/>
              <a:cxnLst/>
              <a:rect l="l" t="t" r="r" b="b"/>
              <a:pathLst>
                <a:path w="1690" h="1611" extrusionOk="0">
                  <a:moveTo>
                    <a:pt x="846" y="1"/>
                  </a:moveTo>
                  <a:lnTo>
                    <a:pt x="401" y="412"/>
                  </a:lnTo>
                  <a:cubicBezTo>
                    <a:pt x="325" y="483"/>
                    <a:pt x="224" y="522"/>
                    <a:pt x="122" y="522"/>
                  </a:cubicBezTo>
                  <a:cubicBezTo>
                    <a:pt x="81" y="522"/>
                    <a:pt x="40" y="516"/>
                    <a:pt x="0" y="503"/>
                  </a:cubicBezTo>
                  <a:lnTo>
                    <a:pt x="0" y="503"/>
                  </a:lnTo>
                  <a:lnTo>
                    <a:pt x="278" y="1611"/>
                  </a:lnTo>
                  <a:lnTo>
                    <a:pt x="1412" y="1611"/>
                  </a:lnTo>
                  <a:lnTo>
                    <a:pt x="1690" y="503"/>
                  </a:lnTo>
                  <a:lnTo>
                    <a:pt x="1690" y="503"/>
                  </a:lnTo>
                  <a:cubicBezTo>
                    <a:pt x="1650" y="516"/>
                    <a:pt x="1609" y="522"/>
                    <a:pt x="1569" y="522"/>
                  </a:cubicBezTo>
                  <a:cubicBezTo>
                    <a:pt x="1467" y="522"/>
                    <a:pt x="1367" y="483"/>
                    <a:pt x="1289" y="412"/>
                  </a:cubicBezTo>
                  <a:lnTo>
                    <a:pt x="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0"/>
            <p:cNvSpPr/>
            <p:nvPr/>
          </p:nvSpPr>
          <p:spPr>
            <a:xfrm>
              <a:off x="7100675" y="3956725"/>
              <a:ext cx="154800" cy="164100"/>
            </a:xfrm>
            <a:custGeom>
              <a:avLst/>
              <a:gdLst/>
              <a:ahLst/>
              <a:cxnLst/>
              <a:rect l="l" t="t" r="r" b="b"/>
              <a:pathLst>
                <a:path w="6192" h="6564" extrusionOk="0">
                  <a:moveTo>
                    <a:pt x="3095" y="1120"/>
                  </a:moveTo>
                  <a:cubicBezTo>
                    <a:pt x="3196" y="1120"/>
                    <a:pt x="3297" y="1156"/>
                    <a:pt x="3377" y="1230"/>
                  </a:cubicBezTo>
                  <a:lnTo>
                    <a:pt x="3911" y="1726"/>
                  </a:lnTo>
                  <a:lnTo>
                    <a:pt x="4386" y="1542"/>
                  </a:lnTo>
                  <a:cubicBezTo>
                    <a:pt x="4436" y="1522"/>
                    <a:pt x="4487" y="1513"/>
                    <a:pt x="4536" y="1513"/>
                  </a:cubicBezTo>
                  <a:cubicBezTo>
                    <a:pt x="4790" y="1513"/>
                    <a:pt x="5003" y="1756"/>
                    <a:pt x="4935" y="2028"/>
                  </a:cubicBezTo>
                  <a:lnTo>
                    <a:pt x="4385" y="4217"/>
                  </a:lnTo>
                  <a:cubicBezTo>
                    <a:pt x="4338" y="4401"/>
                    <a:pt x="4173" y="4530"/>
                    <a:pt x="3983" y="4530"/>
                  </a:cubicBezTo>
                  <a:lnTo>
                    <a:pt x="2207" y="4530"/>
                  </a:lnTo>
                  <a:cubicBezTo>
                    <a:pt x="2017" y="4530"/>
                    <a:pt x="1853" y="4401"/>
                    <a:pt x="1807" y="4217"/>
                  </a:cubicBezTo>
                  <a:lnTo>
                    <a:pt x="1257" y="2028"/>
                  </a:lnTo>
                  <a:cubicBezTo>
                    <a:pt x="1188" y="1756"/>
                    <a:pt x="1401" y="1513"/>
                    <a:pt x="1656" y="1513"/>
                  </a:cubicBezTo>
                  <a:cubicBezTo>
                    <a:pt x="1705" y="1513"/>
                    <a:pt x="1755" y="1522"/>
                    <a:pt x="1806" y="1542"/>
                  </a:cubicBezTo>
                  <a:lnTo>
                    <a:pt x="2281" y="1726"/>
                  </a:lnTo>
                  <a:lnTo>
                    <a:pt x="2815" y="1230"/>
                  </a:lnTo>
                  <a:cubicBezTo>
                    <a:pt x="2894" y="1156"/>
                    <a:pt x="2994" y="1120"/>
                    <a:pt x="3095" y="1120"/>
                  </a:cubicBezTo>
                  <a:close/>
                  <a:moveTo>
                    <a:pt x="0" y="1"/>
                  </a:moveTo>
                  <a:lnTo>
                    <a:pt x="0" y="4608"/>
                  </a:lnTo>
                  <a:cubicBezTo>
                    <a:pt x="0" y="4756"/>
                    <a:pt x="78" y="4892"/>
                    <a:pt x="207" y="4966"/>
                  </a:cubicBezTo>
                  <a:lnTo>
                    <a:pt x="2890" y="6510"/>
                  </a:lnTo>
                  <a:cubicBezTo>
                    <a:pt x="2954" y="6546"/>
                    <a:pt x="3025" y="6564"/>
                    <a:pt x="3096" y="6564"/>
                  </a:cubicBezTo>
                  <a:cubicBezTo>
                    <a:pt x="3167" y="6564"/>
                    <a:pt x="3238" y="6546"/>
                    <a:pt x="3301" y="6510"/>
                  </a:cubicBezTo>
                  <a:lnTo>
                    <a:pt x="5985" y="4966"/>
                  </a:lnTo>
                  <a:cubicBezTo>
                    <a:pt x="6112" y="4892"/>
                    <a:pt x="6192" y="4756"/>
                    <a:pt x="6192" y="4608"/>
                  </a:cubicBezTo>
                  <a:lnTo>
                    <a:pt x="6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80"/>
          <p:cNvGrpSpPr/>
          <p:nvPr/>
        </p:nvGrpSpPr>
        <p:grpSpPr>
          <a:xfrm>
            <a:off x="7233183" y="4196471"/>
            <a:ext cx="350296" cy="374908"/>
            <a:chOff x="6284225" y="3800600"/>
            <a:chExt cx="324950" cy="352225"/>
          </a:xfrm>
        </p:grpSpPr>
        <p:sp>
          <p:nvSpPr>
            <p:cNvPr id="826" name="Google Shape;826;p80"/>
            <p:cNvSpPr/>
            <p:nvPr/>
          </p:nvSpPr>
          <p:spPr>
            <a:xfrm>
              <a:off x="6546950" y="3800600"/>
              <a:ext cx="49150" cy="146675"/>
            </a:xfrm>
            <a:custGeom>
              <a:avLst/>
              <a:gdLst/>
              <a:ahLst/>
              <a:cxnLst/>
              <a:rect l="l" t="t" r="r" b="b"/>
              <a:pathLst>
                <a:path w="1966" h="5867" extrusionOk="0">
                  <a:moveTo>
                    <a:pt x="984" y="0"/>
                  </a:moveTo>
                  <a:cubicBezTo>
                    <a:pt x="933" y="0"/>
                    <a:pt x="882" y="23"/>
                    <a:pt x="849" y="69"/>
                  </a:cubicBezTo>
                  <a:cubicBezTo>
                    <a:pt x="581" y="442"/>
                    <a:pt x="1" y="1314"/>
                    <a:pt x="1" y="1902"/>
                  </a:cubicBezTo>
                  <a:cubicBezTo>
                    <a:pt x="1" y="2458"/>
                    <a:pt x="234" y="2772"/>
                    <a:pt x="571" y="2901"/>
                  </a:cubicBezTo>
                  <a:lnTo>
                    <a:pt x="571" y="4313"/>
                  </a:lnTo>
                  <a:cubicBezTo>
                    <a:pt x="342" y="4313"/>
                    <a:pt x="158" y="4497"/>
                    <a:pt x="158" y="4726"/>
                  </a:cubicBezTo>
                  <a:lnTo>
                    <a:pt x="158" y="5867"/>
                  </a:lnTo>
                  <a:lnTo>
                    <a:pt x="1809" y="5867"/>
                  </a:lnTo>
                  <a:lnTo>
                    <a:pt x="1809" y="4726"/>
                  </a:lnTo>
                  <a:cubicBezTo>
                    <a:pt x="1809" y="4497"/>
                    <a:pt x="1624" y="4313"/>
                    <a:pt x="1397" y="4313"/>
                  </a:cubicBezTo>
                  <a:lnTo>
                    <a:pt x="1397" y="2903"/>
                  </a:lnTo>
                  <a:cubicBezTo>
                    <a:pt x="1732" y="2772"/>
                    <a:pt x="1966" y="2458"/>
                    <a:pt x="1966" y="1902"/>
                  </a:cubicBezTo>
                  <a:cubicBezTo>
                    <a:pt x="1966" y="1314"/>
                    <a:pt x="1386" y="442"/>
                    <a:pt x="1117" y="69"/>
                  </a:cubicBezTo>
                  <a:cubicBezTo>
                    <a:pt x="1084" y="23"/>
                    <a:pt x="1034" y="0"/>
                    <a:pt x="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0"/>
            <p:cNvSpPr/>
            <p:nvPr/>
          </p:nvSpPr>
          <p:spPr>
            <a:xfrm>
              <a:off x="6422100" y="3800600"/>
              <a:ext cx="49150" cy="146675"/>
            </a:xfrm>
            <a:custGeom>
              <a:avLst/>
              <a:gdLst/>
              <a:ahLst/>
              <a:cxnLst/>
              <a:rect l="l" t="t" r="r" b="b"/>
              <a:pathLst>
                <a:path w="1966" h="5867" extrusionOk="0">
                  <a:moveTo>
                    <a:pt x="983" y="0"/>
                  </a:moveTo>
                  <a:cubicBezTo>
                    <a:pt x="933" y="0"/>
                    <a:pt x="882" y="23"/>
                    <a:pt x="849" y="69"/>
                  </a:cubicBezTo>
                  <a:cubicBezTo>
                    <a:pt x="580" y="442"/>
                    <a:pt x="1" y="1314"/>
                    <a:pt x="1" y="1902"/>
                  </a:cubicBezTo>
                  <a:cubicBezTo>
                    <a:pt x="1" y="2458"/>
                    <a:pt x="234" y="2772"/>
                    <a:pt x="570" y="2901"/>
                  </a:cubicBezTo>
                  <a:lnTo>
                    <a:pt x="570" y="4313"/>
                  </a:lnTo>
                  <a:lnTo>
                    <a:pt x="568" y="4313"/>
                  </a:lnTo>
                  <a:cubicBezTo>
                    <a:pt x="341" y="4313"/>
                    <a:pt x="155" y="4497"/>
                    <a:pt x="155" y="4726"/>
                  </a:cubicBezTo>
                  <a:lnTo>
                    <a:pt x="155" y="5867"/>
                  </a:lnTo>
                  <a:lnTo>
                    <a:pt x="1811" y="5867"/>
                  </a:lnTo>
                  <a:lnTo>
                    <a:pt x="1811" y="4726"/>
                  </a:lnTo>
                  <a:cubicBezTo>
                    <a:pt x="1811" y="4497"/>
                    <a:pt x="1625" y="4313"/>
                    <a:pt x="1398" y="4313"/>
                  </a:cubicBezTo>
                  <a:lnTo>
                    <a:pt x="1395" y="4313"/>
                  </a:lnTo>
                  <a:lnTo>
                    <a:pt x="1395" y="2901"/>
                  </a:lnTo>
                  <a:cubicBezTo>
                    <a:pt x="1731" y="2772"/>
                    <a:pt x="1965" y="2458"/>
                    <a:pt x="1965" y="1902"/>
                  </a:cubicBezTo>
                  <a:cubicBezTo>
                    <a:pt x="1965" y="1314"/>
                    <a:pt x="1386" y="442"/>
                    <a:pt x="1117" y="69"/>
                  </a:cubicBezTo>
                  <a:cubicBezTo>
                    <a:pt x="1084" y="23"/>
                    <a:pt x="1033" y="0"/>
                    <a:pt x="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0"/>
            <p:cNvSpPr/>
            <p:nvPr/>
          </p:nvSpPr>
          <p:spPr>
            <a:xfrm>
              <a:off x="6297250" y="3800600"/>
              <a:ext cx="49150" cy="146675"/>
            </a:xfrm>
            <a:custGeom>
              <a:avLst/>
              <a:gdLst/>
              <a:ahLst/>
              <a:cxnLst/>
              <a:rect l="l" t="t" r="r" b="b"/>
              <a:pathLst>
                <a:path w="1966" h="5867" extrusionOk="0">
                  <a:moveTo>
                    <a:pt x="983" y="0"/>
                  </a:moveTo>
                  <a:cubicBezTo>
                    <a:pt x="933" y="0"/>
                    <a:pt x="882" y="23"/>
                    <a:pt x="849" y="69"/>
                  </a:cubicBezTo>
                  <a:cubicBezTo>
                    <a:pt x="581" y="442"/>
                    <a:pt x="0" y="1314"/>
                    <a:pt x="0" y="1902"/>
                  </a:cubicBezTo>
                  <a:cubicBezTo>
                    <a:pt x="0" y="2458"/>
                    <a:pt x="235" y="2772"/>
                    <a:pt x="571" y="2901"/>
                  </a:cubicBezTo>
                  <a:lnTo>
                    <a:pt x="571" y="4313"/>
                  </a:lnTo>
                  <a:cubicBezTo>
                    <a:pt x="342" y="4313"/>
                    <a:pt x="158" y="4497"/>
                    <a:pt x="158" y="4726"/>
                  </a:cubicBezTo>
                  <a:lnTo>
                    <a:pt x="158" y="5867"/>
                  </a:lnTo>
                  <a:lnTo>
                    <a:pt x="1809" y="5867"/>
                  </a:lnTo>
                  <a:lnTo>
                    <a:pt x="1809" y="4726"/>
                  </a:lnTo>
                  <a:cubicBezTo>
                    <a:pt x="1809" y="4497"/>
                    <a:pt x="1624" y="4313"/>
                    <a:pt x="1396" y="4313"/>
                  </a:cubicBezTo>
                  <a:lnTo>
                    <a:pt x="1396" y="2901"/>
                  </a:lnTo>
                  <a:cubicBezTo>
                    <a:pt x="1732" y="2772"/>
                    <a:pt x="1965" y="2458"/>
                    <a:pt x="1965" y="1902"/>
                  </a:cubicBezTo>
                  <a:cubicBezTo>
                    <a:pt x="1965" y="1314"/>
                    <a:pt x="1386" y="442"/>
                    <a:pt x="1117" y="69"/>
                  </a:cubicBezTo>
                  <a:cubicBezTo>
                    <a:pt x="1084" y="23"/>
                    <a:pt x="1033" y="0"/>
                    <a:pt x="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0"/>
            <p:cNvSpPr/>
            <p:nvPr/>
          </p:nvSpPr>
          <p:spPr>
            <a:xfrm>
              <a:off x="6284225" y="3967850"/>
              <a:ext cx="324950" cy="184975"/>
            </a:xfrm>
            <a:custGeom>
              <a:avLst/>
              <a:gdLst/>
              <a:ahLst/>
              <a:cxnLst/>
              <a:rect l="l" t="t" r="r" b="b"/>
              <a:pathLst>
                <a:path w="12998" h="7399" extrusionOk="0">
                  <a:moveTo>
                    <a:pt x="12593" y="1"/>
                  </a:moveTo>
                  <a:lnTo>
                    <a:pt x="12592" y="2"/>
                  </a:lnTo>
                  <a:lnTo>
                    <a:pt x="10392" y="2"/>
                  </a:lnTo>
                  <a:cubicBezTo>
                    <a:pt x="10390" y="2"/>
                    <a:pt x="10387" y="2"/>
                    <a:pt x="10384" y="2"/>
                  </a:cubicBezTo>
                  <a:cubicBezTo>
                    <a:pt x="10156" y="2"/>
                    <a:pt x="9971" y="186"/>
                    <a:pt x="9971" y="415"/>
                  </a:cubicBezTo>
                  <a:cubicBezTo>
                    <a:pt x="9971" y="644"/>
                    <a:pt x="10156" y="827"/>
                    <a:pt x="10384" y="827"/>
                  </a:cubicBezTo>
                  <a:cubicBezTo>
                    <a:pt x="10387" y="827"/>
                    <a:pt x="10390" y="827"/>
                    <a:pt x="10392" y="827"/>
                  </a:cubicBezTo>
                  <a:lnTo>
                    <a:pt x="10667" y="827"/>
                  </a:lnTo>
                  <a:lnTo>
                    <a:pt x="10667" y="1128"/>
                  </a:lnTo>
                  <a:cubicBezTo>
                    <a:pt x="10666" y="1641"/>
                    <a:pt x="10252" y="2055"/>
                    <a:pt x="9739" y="2057"/>
                  </a:cubicBezTo>
                  <a:lnTo>
                    <a:pt x="7326" y="2057"/>
                  </a:lnTo>
                  <a:lnTo>
                    <a:pt x="7326" y="827"/>
                  </a:lnTo>
                  <a:lnTo>
                    <a:pt x="7601" y="827"/>
                  </a:lnTo>
                  <a:cubicBezTo>
                    <a:pt x="7603" y="827"/>
                    <a:pt x="7606" y="827"/>
                    <a:pt x="7609" y="827"/>
                  </a:cubicBezTo>
                  <a:cubicBezTo>
                    <a:pt x="7837" y="827"/>
                    <a:pt x="8022" y="644"/>
                    <a:pt x="8022" y="415"/>
                  </a:cubicBezTo>
                  <a:cubicBezTo>
                    <a:pt x="8022" y="186"/>
                    <a:pt x="7837" y="2"/>
                    <a:pt x="7609" y="2"/>
                  </a:cubicBezTo>
                  <a:cubicBezTo>
                    <a:pt x="7606" y="2"/>
                    <a:pt x="7603" y="2"/>
                    <a:pt x="7601" y="2"/>
                  </a:cubicBezTo>
                  <a:lnTo>
                    <a:pt x="5397" y="2"/>
                  </a:lnTo>
                  <a:cubicBezTo>
                    <a:pt x="5171" y="6"/>
                    <a:pt x="4991" y="190"/>
                    <a:pt x="4991" y="415"/>
                  </a:cubicBezTo>
                  <a:cubicBezTo>
                    <a:pt x="4991" y="639"/>
                    <a:pt x="5171" y="823"/>
                    <a:pt x="5397" y="827"/>
                  </a:cubicBezTo>
                  <a:lnTo>
                    <a:pt x="5672" y="827"/>
                  </a:lnTo>
                  <a:lnTo>
                    <a:pt x="5672" y="2057"/>
                  </a:lnTo>
                  <a:lnTo>
                    <a:pt x="3258" y="2057"/>
                  </a:lnTo>
                  <a:cubicBezTo>
                    <a:pt x="2746" y="2055"/>
                    <a:pt x="2331" y="1641"/>
                    <a:pt x="2330" y="1128"/>
                  </a:cubicBezTo>
                  <a:lnTo>
                    <a:pt x="2330" y="827"/>
                  </a:lnTo>
                  <a:lnTo>
                    <a:pt x="2605" y="827"/>
                  </a:lnTo>
                  <a:cubicBezTo>
                    <a:pt x="2830" y="823"/>
                    <a:pt x="3011" y="639"/>
                    <a:pt x="3011" y="415"/>
                  </a:cubicBezTo>
                  <a:cubicBezTo>
                    <a:pt x="3011" y="190"/>
                    <a:pt x="2830" y="6"/>
                    <a:pt x="2605" y="2"/>
                  </a:cubicBezTo>
                  <a:lnTo>
                    <a:pt x="404" y="2"/>
                  </a:lnTo>
                  <a:cubicBezTo>
                    <a:pt x="180" y="6"/>
                    <a:pt x="0" y="190"/>
                    <a:pt x="0" y="415"/>
                  </a:cubicBezTo>
                  <a:cubicBezTo>
                    <a:pt x="0" y="639"/>
                    <a:pt x="180" y="823"/>
                    <a:pt x="404" y="827"/>
                  </a:cubicBezTo>
                  <a:lnTo>
                    <a:pt x="679" y="827"/>
                  </a:lnTo>
                  <a:lnTo>
                    <a:pt x="679" y="1128"/>
                  </a:lnTo>
                  <a:cubicBezTo>
                    <a:pt x="679" y="2550"/>
                    <a:pt x="1836" y="3707"/>
                    <a:pt x="3258" y="3707"/>
                  </a:cubicBezTo>
                  <a:lnTo>
                    <a:pt x="5672" y="3707"/>
                  </a:lnTo>
                  <a:lnTo>
                    <a:pt x="5672" y="5348"/>
                  </a:lnTo>
                  <a:lnTo>
                    <a:pt x="4716" y="5348"/>
                  </a:lnTo>
                  <a:cubicBezTo>
                    <a:pt x="4489" y="5348"/>
                    <a:pt x="4304" y="5532"/>
                    <a:pt x="4304" y="5761"/>
                  </a:cubicBezTo>
                  <a:lnTo>
                    <a:pt x="4304" y="6571"/>
                  </a:lnTo>
                  <a:lnTo>
                    <a:pt x="3273" y="6571"/>
                  </a:lnTo>
                  <a:cubicBezTo>
                    <a:pt x="3048" y="6577"/>
                    <a:pt x="2869" y="6760"/>
                    <a:pt x="2869" y="6984"/>
                  </a:cubicBezTo>
                  <a:cubicBezTo>
                    <a:pt x="2869" y="7210"/>
                    <a:pt x="3048" y="7392"/>
                    <a:pt x="3273" y="7398"/>
                  </a:cubicBezTo>
                  <a:lnTo>
                    <a:pt x="9725" y="7398"/>
                  </a:lnTo>
                  <a:cubicBezTo>
                    <a:pt x="9949" y="7392"/>
                    <a:pt x="10130" y="7210"/>
                    <a:pt x="10130" y="6984"/>
                  </a:cubicBezTo>
                  <a:cubicBezTo>
                    <a:pt x="10130" y="6760"/>
                    <a:pt x="9949" y="6577"/>
                    <a:pt x="9725" y="6571"/>
                  </a:cubicBezTo>
                  <a:lnTo>
                    <a:pt x="8694" y="6571"/>
                  </a:lnTo>
                  <a:lnTo>
                    <a:pt x="8694" y="5761"/>
                  </a:lnTo>
                  <a:cubicBezTo>
                    <a:pt x="8694" y="5532"/>
                    <a:pt x="8509" y="5348"/>
                    <a:pt x="8281" y="5348"/>
                  </a:cubicBezTo>
                  <a:lnTo>
                    <a:pt x="7327" y="5348"/>
                  </a:lnTo>
                  <a:lnTo>
                    <a:pt x="7327" y="3706"/>
                  </a:lnTo>
                  <a:lnTo>
                    <a:pt x="9739" y="3706"/>
                  </a:lnTo>
                  <a:cubicBezTo>
                    <a:pt x="11161" y="3706"/>
                    <a:pt x="12318" y="2549"/>
                    <a:pt x="12318" y="1127"/>
                  </a:cubicBezTo>
                  <a:lnTo>
                    <a:pt x="12318" y="827"/>
                  </a:lnTo>
                  <a:lnTo>
                    <a:pt x="12593" y="827"/>
                  </a:lnTo>
                  <a:cubicBezTo>
                    <a:pt x="12818" y="822"/>
                    <a:pt x="12997" y="639"/>
                    <a:pt x="12997" y="413"/>
                  </a:cubicBezTo>
                  <a:cubicBezTo>
                    <a:pt x="12997" y="189"/>
                    <a:pt x="12818" y="6"/>
                    <a:pt x="12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80"/>
          <p:cNvGrpSpPr/>
          <p:nvPr/>
        </p:nvGrpSpPr>
        <p:grpSpPr>
          <a:xfrm>
            <a:off x="6458478" y="4189849"/>
            <a:ext cx="299037" cy="376707"/>
            <a:chOff x="5565575" y="3794500"/>
            <a:chExt cx="277400" cy="349450"/>
          </a:xfrm>
        </p:grpSpPr>
        <p:sp>
          <p:nvSpPr>
            <p:cNvPr id="831" name="Google Shape;831;p80"/>
            <p:cNvSpPr/>
            <p:nvPr/>
          </p:nvSpPr>
          <p:spPr>
            <a:xfrm>
              <a:off x="5665850" y="3982325"/>
              <a:ext cx="76450" cy="76450"/>
            </a:xfrm>
            <a:custGeom>
              <a:avLst/>
              <a:gdLst/>
              <a:ahLst/>
              <a:cxnLst/>
              <a:rect l="l" t="t" r="r" b="b"/>
              <a:pathLst>
                <a:path w="3058" h="3058" extrusionOk="0">
                  <a:moveTo>
                    <a:pt x="1197" y="1"/>
                  </a:moveTo>
                  <a:lnTo>
                    <a:pt x="1308" y="849"/>
                  </a:lnTo>
                  <a:cubicBezTo>
                    <a:pt x="1341" y="1097"/>
                    <a:pt x="1145" y="1312"/>
                    <a:pt x="903" y="1312"/>
                  </a:cubicBezTo>
                  <a:cubicBezTo>
                    <a:pt x="885" y="1312"/>
                    <a:pt x="867" y="1311"/>
                    <a:pt x="849" y="1308"/>
                  </a:cubicBezTo>
                  <a:lnTo>
                    <a:pt x="1" y="1197"/>
                  </a:lnTo>
                  <a:lnTo>
                    <a:pt x="1" y="1861"/>
                  </a:lnTo>
                  <a:lnTo>
                    <a:pt x="849" y="1750"/>
                  </a:lnTo>
                  <a:cubicBezTo>
                    <a:pt x="867" y="1748"/>
                    <a:pt x="884" y="1747"/>
                    <a:pt x="902" y="1747"/>
                  </a:cubicBezTo>
                  <a:cubicBezTo>
                    <a:pt x="1010" y="1747"/>
                    <a:pt x="1115" y="1788"/>
                    <a:pt x="1192" y="1866"/>
                  </a:cubicBezTo>
                  <a:cubicBezTo>
                    <a:pt x="1282" y="1957"/>
                    <a:pt x="1326" y="2083"/>
                    <a:pt x="1308" y="2209"/>
                  </a:cubicBezTo>
                  <a:lnTo>
                    <a:pt x="1197" y="3057"/>
                  </a:lnTo>
                  <a:lnTo>
                    <a:pt x="1861" y="3057"/>
                  </a:lnTo>
                  <a:lnTo>
                    <a:pt x="1751" y="2209"/>
                  </a:lnTo>
                  <a:cubicBezTo>
                    <a:pt x="1718" y="1961"/>
                    <a:pt x="1913" y="1746"/>
                    <a:pt x="2156" y="1746"/>
                  </a:cubicBezTo>
                  <a:cubicBezTo>
                    <a:pt x="2174" y="1746"/>
                    <a:pt x="2192" y="1747"/>
                    <a:pt x="2210" y="1750"/>
                  </a:cubicBezTo>
                  <a:lnTo>
                    <a:pt x="3057" y="1861"/>
                  </a:lnTo>
                  <a:lnTo>
                    <a:pt x="3057" y="1197"/>
                  </a:lnTo>
                  <a:lnTo>
                    <a:pt x="2210" y="1308"/>
                  </a:lnTo>
                  <a:cubicBezTo>
                    <a:pt x="2192" y="1311"/>
                    <a:pt x="2174" y="1312"/>
                    <a:pt x="2156" y="1312"/>
                  </a:cubicBezTo>
                  <a:cubicBezTo>
                    <a:pt x="1913" y="1312"/>
                    <a:pt x="1718" y="1097"/>
                    <a:pt x="1751" y="849"/>
                  </a:cubicBezTo>
                  <a:lnTo>
                    <a:pt x="1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0"/>
            <p:cNvSpPr/>
            <p:nvPr/>
          </p:nvSpPr>
          <p:spPr>
            <a:xfrm>
              <a:off x="5601575" y="3934625"/>
              <a:ext cx="205050" cy="209325"/>
            </a:xfrm>
            <a:custGeom>
              <a:avLst/>
              <a:gdLst/>
              <a:ahLst/>
              <a:cxnLst/>
              <a:rect l="l" t="t" r="r" b="b"/>
              <a:pathLst>
                <a:path w="8202" h="8373" extrusionOk="0">
                  <a:moveTo>
                    <a:pt x="4900" y="1089"/>
                  </a:moveTo>
                  <a:cubicBezTo>
                    <a:pt x="5146" y="1089"/>
                    <a:pt x="5337" y="1308"/>
                    <a:pt x="5305" y="1552"/>
                  </a:cubicBezTo>
                  <a:lnTo>
                    <a:pt x="5203" y="2334"/>
                  </a:lnTo>
                  <a:lnTo>
                    <a:pt x="5985" y="2232"/>
                  </a:lnTo>
                  <a:cubicBezTo>
                    <a:pt x="6003" y="2229"/>
                    <a:pt x="6021" y="2228"/>
                    <a:pt x="6038" y="2228"/>
                  </a:cubicBezTo>
                  <a:cubicBezTo>
                    <a:pt x="6261" y="2228"/>
                    <a:pt x="6448" y="2409"/>
                    <a:pt x="6448" y="2637"/>
                  </a:cubicBezTo>
                  <a:lnTo>
                    <a:pt x="6448" y="4236"/>
                  </a:lnTo>
                  <a:cubicBezTo>
                    <a:pt x="6448" y="4465"/>
                    <a:pt x="6261" y="4646"/>
                    <a:pt x="6038" y="4646"/>
                  </a:cubicBezTo>
                  <a:cubicBezTo>
                    <a:pt x="6021" y="4646"/>
                    <a:pt x="6003" y="4645"/>
                    <a:pt x="5985" y="4642"/>
                  </a:cubicBezTo>
                  <a:lnTo>
                    <a:pt x="5203" y="4540"/>
                  </a:lnTo>
                  <a:lnTo>
                    <a:pt x="5305" y="5322"/>
                  </a:lnTo>
                  <a:cubicBezTo>
                    <a:pt x="5337" y="5566"/>
                    <a:pt x="5146" y="5783"/>
                    <a:pt x="4900" y="5783"/>
                  </a:cubicBezTo>
                  <a:lnTo>
                    <a:pt x="3301" y="5783"/>
                  </a:lnTo>
                  <a:cubicBezTo>
                    <a:pt x="3054" y="5783"/>
                    <a:pt x="2863" y="5566"/>
                    <a:pt x="2896" y="5322"/>
                  </a:cubicBezTo>
                  <a:lnTo>
                    <a:pt x="2997" y="4540"/>
                  </a:lnTo>
                  <a:lnTo>
                    <a:pt x="2215" y="4642"/>
                  </a:lnTo>
                  <a:cubicBezTo>
                    <a:pt x="2197" y="4645"/>
                    <a:pt x="2180" y="4646"/>
                    <a:pt x="2162" y="4646"/>
                  </a:cubicBezTo>
                  <a:cubicBezTo>
                    <a:pt x="1940" y="4646"/>
                    <a:pt x="1754" y="4465"/>
                    <a:pt x="1754" y="4236"/>
                  </a:cubicBezTo>
                  <a:lnTo>
                    <a:pt x="1754" y="2637"/>
                  </a:lnTo>
                  <a:cubicBezTo>
                    <a:pt x="1754" y="2409"/>
                    <a:pt x="1940" y="2228"/>
                    <a:pt x="2162" y="2228"/>
                  </a:cubicBezTo>
                  <a:cubicBezTo>
                    <a:pt x="2180" y="2228"/>
                    <a:pt x="2197" y="2229"/>
                    <a:pt x="2215" y="2232"/>
                  </a:cubicBezTo>
                  <a:lnTo>
                    <a:pt x="2997" y="2334"/>
                  </a:lnTo>
                  <a:lnTo>
                    <a:pt x="2896" y="1552"/>
                  </a:lnTo>
                  <a:cubicBezTo>
                    <a:pt x="2863" y="1308"/>
                    <a:pt x="3054" y="1089"/>
                    <a:pt x="3301" y="1089"/>
                  </a:cubicBezTo>
                  <a:close/>
                  <a:moveTo>
                    <a:pt x="0" y="0"/>
                  </a:moveTo>
                  <a:lnTo>
                    <a:pt x="0" y="7963"/>
                  </a:lnTo>
                  <a:cubicBezTo>
                    <a:pt x="0" y="8198"/>
                    <a:pt x="194" y="8373"/>
                    <a:pt x="409" y="8373"/>
                  </a:cubicBezTo>
                  <a:cubicBezTo>
                    <a:pt x="463" y="8373"/>
                    <a:pt x="517" y="8362"/>
                    <a:pt x="571" y="8339"/>
                  </a:cubicBezTo>
                  <a:lnTo>
                    <a:pt x="3691" y="7000"/>
                  </a:lnTo>
                  <a:lnTo>
                    <a:pt x="3691" y="7964"/>
                  </a:lnTo>
                  <a:cubicBezTo>
                    <a:pt x="3691" y="8190"/>
                    <a:pt x="3875" y="8372"/>
                    <a:pt x="4101" y="8372"/>
                  </a:cubicBezTo>
                  <a:cubicBezTo>
                    <a:pt x="4327" y="8372"/>
                    <a:pt x="4511" y="8190"/>
                    <a:pt x="4511" y="7964"/>
                  </a:cubicBezTo>
                  <a:lnTo>
                    <a:pt x="4511" y="7000"/>
                  </a:lnTo>
                  <a:lnTo>
                    <a:pt x="7629" y="8339"/>
                  </a:lnTo>
                  <a:cubicBezTo>
                    <a:pt x="7683" y="8362"/>
                    <a:pt x="7738" y="8373"/>
                    <a:pt x="7791" y="8373"/>
                  </a:cubicBezTo>
                  <a:cubicBezTo>
                    <a:pt x="8008" y="8373"/>
                    <a:pt x="8201" y="8198"/>
                    <a:pt x="8201" y="7963"/>
                  </a:cubicBezTo>
                  <a:lnTo>
                    <a:pt x="8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0"/>
            <p:cNvSpPr/>
            <p:nvPr/>
          </p:nvSpPr>
          <p:spPr>
            <a:xfrm>
              <a:off x="5565575" y="3794500"/>
              <a:ext cx="277400" cy="119700"/>
            </a:xfrm>
            <a:custGeom>
              <a:avLst/>
              <a:gdLst/>
              <a:ahLst/>
              <a:cxnLst/>
              <a:rect l="l" t="t" r="r" b="b"/>
              <a:pathLst>
                <a:path w="11096" h="4788" extrusionOk="0">
                  <a:moveTo>
                    <a:pt x="5538" y="821"/>
                  </a:moveTo>
                  <a:cubicBezTo>
                    <a:pt x="5748" y="821"/>
                    <a:pt x="5951" y="984"/>
                    <a:pt x="5951" y="1231"/>
                  </a:cubicBezTo>
                  <a:cubicBezTo>
                    <a:pt x="5949" y="1457"/>
                    <a:pt x="5767" y="1641"/>
                    <a:pt x="5541" y="1641"/>
                  </a:cubicBezTo>
                  <a:cubicBezTo>
                    <a:pt x="5176" y="1641"/>
                    <a:pt x="4993" y="1199"/>
                    <a:pt x="5251" y="941"/>
                  </a:cubicBezTo>
                  <a:cubicBezTo>
                    <a:pt x="5334" y="858"/>
                    <a:pt x="5437" y="821"/>
                    <a:pt x="5538" y="821"/>
                  </a:cubicBezTo>
                  <a:close/>
                  <a:moveTo>
                    <a:pt x="4595" y="2014"/>
                  </a:moveTo>
                  <a:cubicBezTo>
                    <a:pt x="4736" y="2185"/>
                    <a:pt x="4921" y="2315"/>
                    <a:pt x="5131" y="2389"/>
                  </a:cubicBezTo>
                  <a:lnTo>
                    <a:pt x="5131" y="3034"/>
                  </a:lnTo>
                  <a:lnTo>
                    <a:pt x="3191" y="3034"/>
                  </a:lnTo>
                  <a:lnTo>
                    <a:pt x="4595" y="2014"/>
                  </a:lnTo>
                  <a:close/>
                  <a:moveTo>
                    <a:pt x="6486" y="2014"/>
                  </a:moveTo>
                  <a:lnTo>
                    <a:pt x="7891" y="3034"/>
                  </a:lnTo>
                  <a:lnTo>
                    <a:pt x="5951" y="3034"/>
                  </a:lnTo>
                  <a:lnTo>
                    <a:pt x="5951" y="2389"/>
                  </a:lnTo>
                  <a:cubicBezTo>
                    <a:pt x="6159" y="2315"/>
                    <a:pt x="6344" y="2185"/>
                    <a:pt x="6486" y="2014"/>
                  </a:cubicBezTo>
                  <a:close/>
                  <a:moveTo>
                    <a:pt x="5541" y="0"/>
                  </a:moveTo>
                  <a:cubicBezTo>
                    <a:pt x="4870" y="0"/>
                    <a:pt x="4324" y="537"/>
                    <a:pt x="4313" y="1208"/>
                  </a:cubicBezTo>
                  <a:lnTo>
                    <a:pt x="1796" y="3034"/>
                  </a:lnTo>
                  <a:lnTo>
                    <a:pt x="1181" y="3034"/>
                  </a:lnTo>
                  <a:cubicBezTo>
                    <a:pt x="955" y="3034"/>
                    <a:pt x="773" y="3218"/>
                    <a:pt x="773" y="3443"/>
                  </a:cubicBezTo>
                  <a:lnTo>
                    <a:pt x="773" y="3548"/>
                  </a:lnTo>
                  <a:lnTo>
                    <a:pt x="411" y="3548"/>
                  </a:lnTo>
                  <a:cubicBezTo>
                    <a:pt x="185" y="3548"/>
                    <a:pt x="1" y="3730"/>
                    <a:pt x="1" y="3957"/>
                  </a:cubicBezTo>
                  <a:cubicBezTo>
                    <a:pt x="1" y="4183"/>
                    <a:pt x="185" y="4366"/>
                    <a:pt x="411" y="4366"/>
                  </a:cubicBezTo>
                  <a:lnTo>
                    <a:pt x="773" y="4366"/>
                  </a:lnTo>
                  <a:lnTo>
                    <a:pt x="773" y="4377"/>
                  </a:lnTo>
                  <a:cubicBezTo>
                    <a:pt x="773" y="4603"/>
                    <a:pt x="955" y="4787"/>
                    <a:pt x="1181" y="4787"/>
                  </a:cubicBezTo>
                  <a:lnTo>
                    <a:pt x="9899" y="4787"/>
                  </a:lnTo>
                  <a:cubicBezTo>
                    <a:pt x="10125" y="4787"/>
                    <a:pt x="10309" y="4603"/>
                    <a:pt x="10309" y="4377"/>
                  </a:cubicBezTo>
                  <a:lnTo>
                    <a:pt x="10309" y="4366"/>
                  </a:lnTo>
                  <a:lnTo>
                    <a:pt x="10687" y="4366"/>
                  </a:lnTo>
                  <a:cubicBezTo>
                    <a:pt x="10913" y="4366"/>
                    <a:pt x="11095" y="4183"/>
                    <a:pt x="11095" y="3957"/>
                  </a:cubicBezTo>
                  <a:cubicBezTo>
                    <a:pt x="11095" y="3730"/>
                    <a:pt x="10913" y="3548"/>
                    <a:pt x="10687" y="3548"/>
                  </a:cubicBezTo>
                  <a:lnTo>
                    <a:pt x="10309" y="3548"/>
                  </a:lnTo>
                  <a:lnTo>
                    <a:pt x="10309" y="3443"/>
                  </a:lnTo>
                  <a:cubicBezTo>
                    <a:pt x="10309" y="3218"/>
                    <a:pt x="10125" y="3034"/>
                    <a:pt x="9899" y="3034"/>
                  </a:cubicBezTo>
                  <a:lnTo>
                    <a:pt x="9284" y="3034"/>
                  </a:lnTo>
                  <a:lnTo>
                    <a:pt x="6767" y="1208"/>
                  </a:lnTo>
                  <a:cubicBezTo>
                    <a:pt x="6757" y="537"/>
                    <a:pt x="6210" y="0"/>
                    <a:pt x="5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80"/>
          <p:cNvGrpSpPr/>
          <p:nvPr/>
        </p:nvGrpSpPr>
        <p:grpSpPr>
          <a:xfrm>
            <a:off x="5646205" y="4196471"/>
            <a:ext cx="283810" cy="374908"/>
            <a:chOff x="4812075" y="3800600"/>
            <a:chExt cx="263275" cy="352225"/>
          </a:xfrm>
        </p:grpSpPr>
        <p:sp>
          <p:nvSpPr>
            <p:cNvPr id="835" name="Google Shape;835;p80"/>
            <p:cNvSpPr/>
            <p:nvPr/>
          </p:nvSpPr>
          <p:spPr>
            <a:xfrm>
              <a:off x="4814775" y="3800600"/>
              <a:ext cx="260575" cy="237875"/>
            </a:xfrm>
            <a:custGeom>
              <a:avLst/>
              <a:gdLst/>
              <a:ahLst/>
              <a:cxnLst/>
              <a:rect l="l" t="t" r="r" b="b"/>
              <a:pathLst>
                <a:path w="10423" h="9515" extrusionOk="0">
                  <a:moveTo>
                    <a:pt x="6008" y="829"/>
                  </a:moveTo>
                  <a:cubicBezTo>
                    <a:pt x="6235" y="829"/>
                    <a:pt x="6420" y="1014"/>
                    <a:pt x="6420" y="1242"/>
                  </a:cubicBezTo>
                  <a:lnTo>
                    <a:pt x="6420" y="2280"/>
                  </a:lnTo>
                  <a:lnTo>
                    <a:pt x="7456" y="2280"/>
                  </a:lnTo>
                  <a:cubicBezTo>
                    <a:pt x="7683" y="2280"/>
                    <a:pt x="7868" y="2465"/>
                    <a:pt x="7868" y="2693"/>
                  </a:cubicBezTo>
                  <a:lnTo>
                    <a:pt x="7868" y="4256"/>
                  </a:lnTo>
                  <a:cubicBezTo>
                    <a:pt x="7868" y="4484"/>
                    <a:pt x="7685" y="4669"/>
                    <a:pt x="7456" y="4669"/>
                  </a:cubicBezTo>
                  <a:lnTo>
                    <a:pt x="6420" y="4669"/>
                  </a:lnTo>
                  <a:lnTo>
                    <a:pt x="6420" y="7540"/>
                  </a:lnTo>
                  <a:cubicBezTo>
                    <a:pt x="6420" y="7769"/>
                    <a:pt x="6237" y="7955"/>
                    <a:pt x="6008" y="7955"/>
                  </a:cubicBezTo>
                  <a:lnTo>
                    <a:pt x="4445" y="7955"/>
                  </a:lnTo>
                  <a:cubicBezTo>
                    <a:pt x="4217" y="7955"/>
                    <a:pt x="4033" y="7769"/>
                    <a:pt x="4033" y="7540"/>
                  </a:cubicBezTo>
                  <a:lnTo>
                    <a:pt x="4033" y="4669"/>
                  </a:lnTo>
                  <a:lnTo>
                    <a:pt x="2997" y="4669"/>
                  </a:lnTo>
                  <a:cubicBezTo>
                    <a:pt x="2769" y="4669"/>
                    <a:pt x="2585" y="4484"/>
                    <a:pt x="2585" y="4256"/>
                  </a:cubicBezTo>
                  <a:lnTo>
                    <a:pt x="2585" y="2693"/>
                  </a:lnTo>
                  <a:cubicBezTo>
                    <a:pt x="2585" y="2465"/>
                    <a:pt x="2769" y="2280"/>
                    <a:pt x="2997" y="2280"/>
                  </a:cubicBezTo>
                  <a:lnTo>
                    <a:pt x="4033" y="2280"/>
                  </a:lnTo>
                  <a:lnTo>
                    <a:pt x="4033" y="1242"/>
                  </a:lnTo>
                  <a:cubicBezTo>
                    <a:pt x="4033" y="1014"/>
                    <a:pt x="4217" y="829"/>
                    <a:pt x="4445" y="829"/>
                  </a:cubicBezTo>
                  <a:close/>
                  <a:moveTo>
                    <a:pt x="1274" y="1"/>
                  </a:moveTo>
                  <a:cubicBezTo>
                    <a:pt x="571" y="1"/>
                    <a:pt x="0" y="571"/>
                    <a:pt x="0" y="1275"/>
                  </a:cubicBezTo>
                  <a:lnTo>
                    <a:pt x="0" y="9514"/>
                  </a:lnTo>
                  <a:cubicBezTo>
                    <a:pt x="492" y="9045"/>
                    <a:pt x="1148" y="8781"/>
                    <a:pt x="1828" y="8781"/>
                  </a:cubicBezTo>
                  <a:cubicBezTo>
                    <a:pt x="1829" y="8781"/>
                    <a:pt x="1831" y="8781"/>
                    <a:pt x="1833" y="8781"/>
                  </a:cubicBezTo>
                  <a:lnTo>
                    <a:pt x="10423" y="8781"/>
                  </a:lnTo>
                  <a:lnTo>
                    <a:pt x="10423" y="1275"/>
                  </a:lnTo>
                  <a:cubicBezTo>
                    <a:pt x="10423" y="571"/>
                    <a:pt x="9854" y="1"/>
                    <a:pt x="9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0"/>
            <p:cNvSpPr/>
            <p:nvPr/>
          </p:nvSpPr>
          <p:spPr>
            <a:xfrm>
              <a:off x="4900050" y="3841950"/>
              <a:ext cx="90775" cy="136900"/>
            </a:xfrm>
            <a:custGeom>
              <a:avLst/>
              <a:gdLst/>
              <a:ahLst/>
              <a:cxnLst/>
              <a:rect l="l" t="t" r="r" b="b"/>
              <a:pathLst>
                <a:path w="3631" h="5476" extrusionOk="0">
                  <a:moveTo>
                    <a:pt x="1447" y="0"/>
                  </a:moveTo>
                  <a:lnTo>
                    <a:pt x="1447" y="1039"/>
                  </a:lnTo>
                  <a:cubicBezTo>
                    <a:pt x="1447" y="1267"/>
                    <a:pt x="1263" y="1453"/>
                    <a:pt x="1034" y="1453"/>
                  </a:cubicBezTo>
                  <a:lnTo>
                    <a:pt x="1" y="1453"/>
                  </a:lnTo>
                  <a:lnTo>
                    <a:pt x="1" y="2190"/>
                  </a:lnTo>
                  <a:lnTo>
                    <a:pt x="1034" y="2190"/>
                  </a:lnTo>
                  <a:cubicBezTo>
                    <a:pt x="1262" y="2190"/>
                    <a:pt x="1447" y="2374"/>
                    <a:pt x="1447" y="2602"/>
                  </a:cubicBezTo>
                  <a:lnTo>
                    <a:pt x="1447" y="5475"/>
                  </a:lnTo>
                  <a:lnTo>
                    <a:pt x="2184" y="5475"/>
                  </a:lnTo>
                  <a:lnTo>
                    <a:pt x="2184" y="2602"/>
                  </a:lnTo>
                  <a:cubicBezTo>
                    <a:pt x="2184" y="2374"/>
                    <a:pt x="2368" y="2190"/>
                    <a:pt x="2597" y="2190"/>
                  </a:cubicBezTo>
                  <a:lnTo>
                    <a:pt x="3631" y="2190"/>
                  </a:lnTo>
                  <a:lnTo>
                    <a:pt x="3631" y="1453"/>
                  </a:lnTo>
                  <a:lnTo>
                    <a:pt x="2597" y="1453"/>
                  </a:lnTo>
                  <a:cubicBezTo>
                    <a:pt x="2368" y="1453"/>
                    <a:pt x="2184" y="1267"/>
                    <a:pt x="2184" y="1039"/>
                  </a:cubicBezTo>
                  <a:lnTo>
                    <a:pt x="21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0"/>
            <p:cNvSpPr/>
            <p:nvPr/>
          </p:nvSpPr>
          <p:spPr>
            <a:xfrm>
              <a:off x="4812075" y="4040750"/>
              <a:ext cx="263275" cy="91825"/>
            </a:xfrm>
            <a:custGeom>
              <a:avLst/>
              <a:gdLst/>
              <a:ahLst/>
              <a:cxnLst/>
              <a:rect l="l" t="t" r="r" b="b"/>
              <a:pathLst>
                <a:path w="10531" h="3673" extrusionOk="0">
                  <a:moveTo>
                    <a:pt x="1941" y="1"/>
                  </a:moveTo>
                  <a:cubicBezTo>
                    <a:pt x="1026" y="2"/>
                    <a:pt x="251" y="678"/>
                    <a:pt x="125" y="1585"/>
                  </a:cubicBezTo>
                  <a:cubicBezTo>
                    <a:pt x="1" y="2491"/>
                    <a:pt x="563" y="3353"/>
                    <a:pt x="1443" y="3602"/>
                  </a:cubicBezTo>
                  <a:lnTo>
                    <a:pt x="1443" y="1672"/>
                  </a:lnTo>
                  <a:cubicBezTo>
                    <a:pt x="1443" y="1443"/>
                    <a:pt x="1627" y="1259"/>
                    <a:pt x="1856" y="1259"/>
                  </a:cubicBezTo>
                  <a:lnTo>
                    <a:pt x="4440" y="1259"/>
                  </a:lnTo>
                  <a:cubicBezTo>
                    <a:pt x="4668" y="1259"/>
                    <a:pt x="4853" y="1443"/>
                    <a:pt x="4853" y="1672"/>
                  </a:cubicBezTo>
                  <a:lnTo>
                    <a:pt x="4853" y="3673"/>
                  </a:lnTo>
                  <a:lnTo>
                    <a:pt x="10118" y="3673"/>
                  </a:lnTo>
                  <a:cubicBezTo>
                    <a:pt x="10347" y="3673"/>
                    <a:pt x="10531" y="3487"/>
                    <a:pt x="10531" y="3260"/>
                  </a:cubicBezTo>
                  <a:lnTo>
                    <a:pt x="105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0"/>
            <p:cNvSpPr/>
            <p:nvPr/>
          </p:nvSpPr>
          <p:spPr>
            <a:xfrm>
              <a:off x="4868775" y="4092950"/>
              <a:ext cx="44000" cy="59875"/>
            </a:xfrm>
            <a:custGeom>
              <a:avLst/>
              <a:gdLst/>
              <a:ahLst/>
              <a:cxnLst/>
              <a:rect l="l" t="t" r="r" b="b"/>
              <a:pathLst>
                <a:path w="1760" h="2395" extrusionOk="0">
                  <a:moveTo>
                    <a:pt x="12" y="1"/>
                  </a:moveTo>
                  <a:cubicBezTo>
                    <a:pt x="5" y="1"/>
                    <a:pt x="0" y="5"/>
                    <a:pt x="0" y="11"/>
                  </a:cubicBezTo>
                  <a:lnTo>
                    <a:pt x="0" y="2128"/>
                  </a:lnTo>
                  <a:cubicBezTo>
                    <a:pt x="0" y="2177"/>
                    <a:pt x="13" y="2226"/>
                    <a:pt x="40" y="2268"/>
                  </a:cubicBezTo>
                  <a:cubicBezTo>
                    <a:pt x="89" y="2350"/>
                    <a:pt x="176" y="2393"/>
                    <a:pt x="266" y="2393"/>
                  </a:cubicBezTo>
                  <a:cubicBezTo>
                    <a:pt x="315" y="2393"/>
                    <a:pt x="365" y="2380"/>
                    <a:pt x="410" y="2354"/>
                  </a:cubicBezTo>
                  <a:lnTo>
                    <a:pt x="811" y="2110"/>
                  </a:lnTo>
                  <a:lnTo>
                    <a:pt x="814" y="2109"/>
                  </a:lnTo>
                  <a:cubicBezTo>
                    <a:pt x="836" y="2104"/>
                    <a:pt x="858" y="2101"/>
                    <a:pt x="880" y="2101"/>
                  </a:cubicBezTo>
                  <a:cubicBezTo>
                    <a:pt x="902" y="2101"/>
                    <a:pt x="924" y="2104"/>
                    <a:pt x="946" y="2109"/>
                  </a:cubicBezTo>
                  <a:lnTo>
                    <a:pt x="949" y="2110"/>
                  </a:lnTo>
                  <a:lnTo>
                    <a:pt x="1350" y="2354"/>
                  </a:lnTo>
                  <a:cubicBezTo>
                    <a:pt x="1395" y="2381"/>
                    <a:pt x="1446" y="2394"/>
                    <a:pt x="1495" y="2394"/>
                  </a:cubicBezTo>
                  <a:cubicBezTo>
                    <a:pt x="1578" y="2394"/>
                    <a:pt x="1659" y="2357"/>
                    <a:pt x="1709" y="2286"/>
                  </a:cubicBezTo>
                  <a:cubicBezTo>
                    <a:pt x="1742" y="2239"/>
                    <a:pt x="1760" y="2184"/>
                    <a:pt x="1760" y="2128"/>
                  </a:cubicBezTo>
                  <a:lnTo>
                    <a:pt x="1760" y="11"/>
                  </a:lnTo>
                  <a:cubicBezTo>
                    <a:pt x="1760" y="5"/>
                    <a:pt x="1755" y="1"/>
                    <a:pt x="1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80"/>
          <p:cNvGrpSpPr/>
          <p:nvPr/>
        </p:nvGrpSpPr>
        <p:grpSpPr>
          <a:xfrm>
            <a:off x="4783482" y="4189957"/>
            <a:ext cx="376518" cy="376599"/>
            <a:chOff x="4011775" y="3794600"/>
            <a:chExt cx="349275" cy="349350"/>
          </a:xfrm>
        </p:grpSpPr>
        <p:sp>
          <p:nvSpPr>
            <p:cNvPr id="840" name="Google Shape;840;p80"/>
            <p:cNvSpPr/>
            <p:nvPr/>
          </p:nvSpPr>
          <p:spPr>
            <a:xfrm>
              <a:off x="4011775" y="3794600"/>
              <a:ext cx="349250" cy="88125"/>
            </a:xfrm>
            <a:custGeom>
              <a:avLst/>
              <a:gdLst/>
              <a:ahLst/>
              <a:cxnLst/>
              <a:rect l="l" t="t" r="r" b="b"/>
              <a:pathLst>
                <a:path w="13970" h="3525" extrusionOk="0">
                  <a:moveTo>
                    <a:pt x="5291" y="0"/>
                  </a:moveTo>
                  <a:cubicBezTo>
                    <a:pt x="4920" y="0"/>
                    <a:pt x="4576" y="194"/>
                    <a:pt x="4381" y="512"/>
                  </a:cubicBezTo>
                  <a:cubicBezTo>
                    <a:pt x="4203" y="804"/>
                    <a:pt x="3884" y="984"/>
                    <a:pt x="3541" y="984"/>
                  </a:cubicBezTo>
                  <a:lnTo>
                    <a:pt x="409" y="984"/>
                  </a:lnTo>
                  <a:cubicBezTo>
                    <a:pt x="183" y="984"/>
                    <a:pt x="1" y="1166"/>
                    <a:pt x="1" y="1393"/>
                  </a:cubicBezTo>
                  <a:lnTo>
                    <a:pt x="1" y="3525"/>
                  </a:lnTo>
                  <a:lnTo>
                    <a:pt x="1698" y="3525"/>
                  </a:lnTo>
                  <a:cubicBezTo>
                    <a:pt x="1876" y="2962"/>
                    <a:pt x="2397" y="2578"/>
                    <a:pt x="2988" y="2578"/>
                  </a:cubicBezTo>
                  <a:cubicBezTo>
                    <a:pt x="3580" y="2578"/>
                    <a:pt x="4102" y="2962"/>
                    <a:pt x="4280" y="3525"/>
                  </a:cubicBezTo>
                  <a:lnTo>
                    <a:pt x="5285" y="3525"/>
                  </a:lnTo>
                  <a:cubicBezTo>
                    <a:pt x="5473" y="2737"/>
                    <a:pt x="6176" y="2183"/>
                    <a:pt x="6986" y="2183"/>
                  </a:cubicBezTo>
                  <a:cubicBezTo>
                    <a:pt x="7795" y="2183"/>
                    <a:pt x="8499" y="2737"/>
                    <a:pt x="8687" y="3525"/>
                  </a:cubicBezTo>
                  <a:lnTo>
                    <a:pt x="9691" y="3525"/>
                  </a:lnTo>
                  <a:cubicBezTo>
                    <a:pt x="9869" y="2962"/>
                    <a:pt x="10392" y="2578"/>
                    <a:pt x="10982" y="2578"/>
                  </a:cubicBezTo>
                  <a:cubicBezTo>
                    <a:pt x="11573" y="2578"/>
                    <a:pt x="12094" y="2962"/>
                    <a:pt x="12272" y="3525"/>
                  </a:cubicBezTo>
                  <a:lnTo>
                    <a:pt x="13970" y="3525"/>
                  </a:lnTo>
                  <a:lnTo>
                    <a:pt x="13970" y="1392"/>
                  </a:lnTo>
                  <a:cubicBezTo>
                    <a:pt x="13970" y="1166"/>
                    <a:pt x="13787" y="982"/>
                    <a:pt x="13561" y="982"/>
                  </a:cubicBezTo>
                  <a:lnTo>
                    <a:pt x="13561" y="984"/>
                  </a:lnTo>
                  <a:lnTo>
                    <a:pt x="10429" y="984"/>
                  </a:lnTo>
                  <a:cubicBezTo>
                    <a:pt x="10086" y="984"/>
                    <a:pt x="9767" y="804"/>
                    <a:pt x="9589" y="512"/>
                  </a:cubicBezTo>
                  <a:cubicBezTo>
                    <a:pt x="9395" y="194"/>
                    <a:pt x="9050" y="0"/>
                    <a:pt x="8678" y="0"/>
                  </a:cubicBezTo>
                  <a:cubicBezTo>
                    <a:pt x="8677" y="0"/>
                    <a:pt x="8676" y="0"/>
                    <a:pt x="8674" y="0"/>
                  </a:cubicBezTo>
                  <a:lnTo>
                    <a:pt x="5295" y="0"/>
                  </a:lnTo>
                  <a:cubicBezTo>
                    <a:pt x="5293" y="0"/>
                    <a:pt x="5292" y="0"/>
                    <a:pt x="5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0"/>
            <p:cNvSpPr/>
            <p:nvPr/>
          </p:nvSpPr>
          <p:spPr>
            <a:xfrm>
              <a:off x="4011775" y="3903150"/>
              <a:ext cx="349275" cy="240800"/>
            </a:xfrm>
            <a:custGeom>
              <a:avLst/>
              <a:gdLst/>
              <a:ahLst/>
              <a:cxnLst/>
              <a:rect l="l" t="t" r="r" b="b"/>
              <a:pathLst>
                <a:path w="13971" h="9632" extrusionOk="0">
                  <a:moveTo>
                    <a:pt x="6116" y="2570"/>
                  </a:moveTo>
                  <a:lnTo>
                    <a:pt x="6116" y="4438"/>
                  </a:lnTo>
                  <a:lnTo>
                    <a:pt x="4248" y="2570"/>
                  </a:lnTo>
                  <a:close/>
                  <a:moveTo>
                    <a:pt x="9723" y="2570"/>
                  </a:moveTo>
                  <a:lnTo>
                    <a:pt x="7855" y="4438"/>
                  </a:lnTo>
                  <a:lnTo>
                    <a:pt x="7855" y="2570"/>
                  </a:lnTo>
                  <a:close/>
                  <a:moveTo>
                    <a:pt x="1" y="1"/>
                  </a:moveTo>
                  <a:lnTo>
                    <a:pt x="1" y="2160"/>
                  </a:lnTo>
                  <a:cubicBezTo>
                    <a:pt x="1" y="2386"/>
                    <a:pt x="183" y="2570"/>
                    <a:pt x="409" y="2570"/>
                  </a:cubicBezTo>
                  <a:lnTo>
                    <a:pt x="3089" y="2570"/>
                  </a:lnTo>
                  <a:lnTo>
                    <a:pt x="6116" y="5595"/>
                  </a:lnTo>
                  <a:lnTo>
                    <a:pt x="6116" y="8813"/>
                  </a:lnTo>
                  <a:lnTo>
                    <a:pt x="4940" y="8813"/>
                  </a:lnTo>
                  <a:cubicBezTo>
                    <a:pt x="4713" y="8813"/>
                    <a:pt x="4530" y="8996"/>
                    <a:pt x="4530" y="9222"/>
                  </a:cubicBezTo>
                  <a:cubicBezTo>
                    <a:pt x="4530" y="9449"/>
                    <a:pt x="4713" y="9631"/>
                    <a:pt x="4940" y="9631"/>
                  </a:cubicBezTo>
                  <a:lnTo>
                    <a:pt x="9033" y="9631"/>
                  </a:lnTo>
                  <a:cubicBezTo>
                    <a:pt x="9259" y="9631"/>
                    <a:pt x="9443" y="9449"/>
                    <a:pt x="9443" y="9222"/>
                  </a:cubicBezTo>
                  <a:cubicBezTo>
                    <a:pt x="9443" y="8996"/>
                    <a:pt x="9259" y="8813"/>
                    <a:pt x="9033" y="8813"/>
                  </a:cubicBezTo>
                  <a:lnTo>
                    <a:pt x="7856" y="8813"/>
                  </a:lnTo>
                  <a:lnTo>
                    <a:pt x="7856" y="5596"/>
                  </a:lnTo>
                  <a:lnTo>
                    <a:pt x="10881" y="2570"/>
                  </a:lnTo>
                  <a:lnTo>
                    <a:pt x="13561" y="2570"/>
                  </a:lnTo>
                  <a:cubicBezTo>
                    <a:pt x="13787" y="2570"/>
                    <a:pt x="13971" y="2386"/>
                    <a:pt x="13971" y="2160"/>
                  </a:cubicBezTo>
                  <a:lnTo>
                    <a:pt x="13971" y="1"/>
                  </a:lnTo>
                  <a:lnTo>
                    <a:pt x="12271" y="1"/>
                  </a:lnTo>
                  <a:cubicBezTo>
                    <a:pt x="12090" y="561"/>
                    <a:pt x="11570" y="941"/>
                    <a:pt x="10982" y="942"/>
                  </a:cubicBezTo>
                  <a:cubicBezTo>
                    <a:pt x="10394" y="941"/>
                    <a:pt x="9875" y="561"/>
                    <a:pt x="9694" y="1"/>
                  </a:cubicBezTo>
                  <a:lnTo>
                    <a:pt x="8686" y="1"/>
                  </a:lnTo>
                  <a:cubicBezTo>
                    <a:pt x="8495" y="786"/>
                    <a:pt x="7792" y="1339"/>
                    <a:pt x="6986" y="1339"/>
                  </a:cubicBezTo>
                  <a:cubicBezTo>
                    <a:pt x="6178" y="1339"/>
                    <a:pt x="5476" y="786"/>
                    <a:pt x="5286" y="1"/>
                  </a:cubicBezTo>
                  <a:lnTo>
                    <a:pt x="4277" y="1"/>
                  </a:lnTo>
                  <a:cubicBezTo>
                    <a:pt x="4097" y="561"/>
                    <a:pt x="3576" y="942"/>
                    <a:pt x="2988" y="942"/>
                  </a:cubicBezTo>
                  <a:cubicBezTo>
                    <a:pt x="2400" y="942"/>
                    <a:pt x="1880" y="561"/>
                    <a:pt x="1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80"/>
          <p:cNvGrpSpPr/>
          <p:nvPr/>
        </p:nvGrpSpPr>
        <p:grpSpPr>
          <a:xfrm>
            <a:off x="4015515" y="4196591"/>
            <a:ext cx="313294" cy="374917"/>
            <a:chOff x="3299375" y="3800625"/>
            <a:chExt cx="290625" cy="352200"/>
          </a:xfrm>
        </p:grpSpPr>
        <p:sp>
          <p:nvSpPr>
            <p:cNvPr id="843" name="Google Shape;843;p80"/>
            <p:cNvSpPr/>
            <p:nvPr/>
          </p:nvSpPr>
          <p:spPr>
            <a:xfrm>
              <a:off x="3334375" y="3800625"/>
              <a:ext cx="220625" cy="84400"/>
            </a:xfrm>
            <a:custGeom>
              <a:avLst/>
              <a:gdLst/>
              <a:ahLst/>
              <a:cxnLst/>
              <a:rect l="l" t="t" r="r" b="b"/>
              <a:pathLst>
                <a:path w="8825" h="3376" extrusionOk="0">
                  <a:moveTo>
                    <a:pt x="4425" y="0"/>
                  </a:moveTo>
                  <a:cubicBezTo>
                    <a:pt x="4369" y="0"/>
                    <a:pt x="4312" y="17"/>
                    <a:pt x="4265" y="52"/>
                  </a:cubicBezTo>
                  <a:lnTo>
                    <a:pt x="2658" y="1216"/>
                  </a:lnTo>
                  <a:lnTo>
                    <a:pt x="428" y="178"/>
                  </a:lnTo>
                  <a:cubicBezTo>
                    <a:pt x="390" y="160"/>
                    <a:pt x="351" y="152"/>
                    <a:pt x="313" y="152"/>
                  </a:cubicBezTo>
                  <a:cubicBezTo>
                    <a:pt x="144" y="152"/>
                    <a:pt x="1" y="315"/>
                    <a:pt x="47" y="501"/>
                  </a:cubicBezTo>
                  <a:lnTo>
                    <a:pt x="761" y="3375"/>
                  </a:lnTo>
                  <a:cubicBezTo>
                    <a:pt x="1394" y="2831"/>
                    <a:pt x="2202" y="2531"/>
                    <a:pt x="3037" y="2531"/>
                  </a:cubicBezTo>
                  <a:lnTo>
                    <a:pt x="5788" y="2531"/>
                  </a:lnTo>
                  <a:cubicBezTo>
                    <a:pt x="6624" y="2531"/>
                    <a:pt x="7432" y="2831"/>
                    <a:pt x="8064" y="3375"/>
                  </a:cubicBezTo>
                  <a:lnTo>
                    <a:pt x="8778" y="501"/>
                  </a:lnTo>
                  <a:cubicBezTo>
                    <a:pt x="8824" y="315"/>
                    <a:pt x="8681" y="153"/>
                    <a:pt x="8512" y="153"/>
                  </a:cubicBezTo>
                  <a:cubicBezTo>
                    <a:pt x="8474" y="153"/>
                    <a:pt x="8435" y="161"/>
                    <a:pt x="8396" y="179"/>
                  </a:cubicBezTo>
                  <a:lnTo>
                    <a:pt x="6173" y="1216"/>
                  </a:lnTo>
                  <a:lnTo>
                    <a:pt x="4585" y="53"/>
                  </a:lnTo>
                  <a:cubicBezTo>
                    <a:pt x="4538" y="18"/>
                    <a:pt x="4481"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0"/>
            <p:cNvSpPr/>
            <p:nvPr/>
          </p:nvSpPr>
          <p:spPr>
            <a:xfrm>
              <a:off x="3299375" y="3992200"/>
              <a:ext cx="23450" cy="44225"/>
            </a:xfrm>
            <a:custGeom>
              <a:avLst/>
              <a:gdLst/>
              <a:ahLst/>
              <a:cxnLst/>
              <a:rect l="l" t="t" r="r" b="b"/>
              <a:pathLst>
                <a:path w="938" h="1769" extrusionOk="0">
                  <a:moveTo>
                    <a:pt x="833" y="1"/>
                  </a:moveTo>
                  <a:cubicBezTo>
                    <a:pt x="373" y="1"/>
                    <a:pt x="0" y="373"/>
                    <a:pt x="0" y="834"/>
                  </a:cubicBezTo>
                  <a:lnTo>
                    <a:pt x="0" y="936"/>
                  </a:lnTo>
                  <a:cubicBezTo>
                    <a:pt x="0" y="1397"/>
                    <a:pt x="373" y="1769"/>
                    <a:pt x="833" y="1769"/>
                  </a:cubicBezTo>
                  <a:lnTo>
                    <a:pt x="937" y="1769"/>
                  </a:lnTo>
                  <a:lnTo>
                    <a:pt x="9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0"/>
            <p:cNvSpPr/>
            <p:nvPr/>
          </p:nvSpPr>
          <p:spPr>
            <a:xfrm>
              <a:off x="3566600" y="3992175"/>
              <a:ext cx="23400" cy="44225"/>
            </a:xfrm>
            <a:custGeom>
              <a:avLst/>
              <a:gdLst/>
              <a:ahLst/>
              <a:cxnLst/>
              <a:rect l="l" t="t" r="r" b="b"/>
              <a:pathLst>
                <a:path w="936" h="1769" extrusionOk="0">
                  <a:moveTo>
                    <a:pt x="103" y="1"/>
                  </a:moveTo>
                  <a:lnTo>
                    <a:pt x="103" y="2"/>
                  </a:lnTo>
                  <a:lnTo>
                    <a:pt x="0" y="2"/>
                  </a:lnTo>
                  <a:lnTo>
                    <a:pt x="0" y="1769"/>
                  </a:lnTo>
                  <a:lnTo>
                    <a:pt x="103" y="1769"/>
                  </a:lnTo>
                  <a:cubicBezTo>
                    <a:pt x="562" y="1769"/>
                    <a:pt x="936" y="1396"/>
                    <a:pt x="936" y="936"/>
                  </a:cubicBezTo>
                  <a:lnTo>
                    <a:pt x="936" y="833"/>
                  </a:lnTo>
                  <a:cubicBezTo>
                    <a:pt x="936" y="373"/>
                    <a:pt x="564"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0"/>
            <p:cNvSpPr/>
            <p:nvPr/>
          </p:nvSpPr>
          <p:spPr>
            <a:xfrm>
              <a:off x="3343425" y="3884525"/>
              <a:ext cx="202575" cy="184025"/>
            </a:xfrm>
            <a:custGeom>
              <a:avLst/>
              <a:gdLst/>
              <a:ahLst/>
              <a:cxnLst/>
              <a:rect l="l" t="t" r="r" b="b"/>
              <a:pathLst>
                <a:path w="8103" h="7361" extrusionOk="0">
                  <a:moveTo>
                    <a:pt x="2675" y="0"/>
                  </a:moveTo>
                  <a:cubicBezTo>
                    <a:pt x="1198" y="0"/>
                    <a:pt x="1" y="1198"/>
                    <a:pt x="1" y="2676"/>
                  </a:cubicBezTo>
                  <a:lnTo>
                    <a:pt x="1" y="4948"/>
                  </a:lnTo>
                  <a:cubicBezTo>
                    <a:pt x="135" y="6300"/>
                    <a:pt x="1301" y="7360"/>
                    <a:pt x="2714" y="7360"/>
                  </a:cubicBezTo>
                  <a:lnTo>
                    <a:pt x="5387" y="7360"/>
                  </a:lnTo>
                  <a:cubicBezTo>
                    <a:pt x="6802" y="7360"/>
                    <a:pt x="7967" y="6299"/>
                    <a:pt x="8102" y="4947"/>
                  </a:cubicBezTo>
                  <a:lnTo>
                    <a:pt x="8102" y="2676"/>
                  </a:lnTo>
                  <a:cubicBezTo>
                    <a:pt x="8102" y="1198"/>
                    <a:pt x="6905" y="0"/>
                    <a:pt x="5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0"/>
            <p:cNvSpPr/>
            <p:nvPr/>
          </p:nvSpPr>
          <p:spPr>
            <a:xfrm>
              <a:off x="3343425" y="4058050"/>
              <a:ext cx="202525" cy="94775"/>
            </a:xfrm>
            <a:custGeom>
              <a:avLst/>
              <a:gdLst/>
              <a:ahLst/>
              <a:cxnLst/>
              <a:rect l="l" t="t" r="r" b="b"/>
              <a:pathLst>
                <a:path w="8101" h="3791" extrusionOk="0">
                  <a:moveTo>
                    <a:pt x="1" y="1"/>
                  </a:moveTo>
                  <a:lnTo>
                    <a:pt x="1" y="1116"/>
                  </a:lnTo>
                  <a:cubicBezTo>
                    <a:pt x="1" y="2593"/>
                    <a:pt x="1198" y="3790"/>
                    <a:pt x="2675" y="3790"/>
                  </a:cubicBezTo>
                  <a:lnTo>
                    <a:pt x="5426" y="3790"/>
                  </a:lnTo>
                  <a:cubicBezTo>
                    <a:pt x="6903" y="3790"/>
                    <a:pt x="8101" y="2593"/>
                    <a:pt x="8101" y="1116"/>
                  </a:cubicBezTo>
                  <a:lnTo>
                    <a:pt x="8101" y="1"/>
                  </a:lnTo>
                  <a:cubicBezTo>
                    <a:pt x="7423" y="790"/>
                    <a:pt x="6433" y="1245"/>
                    <a:pt x="5392" y="1245"/>
                  </a:cubicBezTo>
                  <a:cubicBezTo>
                    <a:pt x="5390" y="1245"/>
                    <a:pt x="5389" y="1245"/>
                    <a:pt x="5387" y="1245"/>
                  </a:cubicBezTo>
                  <a:lnTo>
                    <a:pt x="2714" y="1245"/>
                  </a:lnTo>
                  <a:cubicBezTo>
                    <a:pt x="2713" y="1245"/>
                    <a:pt x="2711" y="1245"/>
                    <a:pt x="2709" y="1245"/>
                  </a:cubicBezTo>
                  <a:cubicBezTo>
                    <a:pt x="1668" y="1245"/>
                    <a:pt x="679" y="79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80"/>
          <p:cNvGrpSpPr/>
          <p:nvPr/>
        </p:nvGrpSpPr>
        <p:grpSpPr>
          <a:xfrm>
            <a:off x="3164357" y="4211894"/>
            <a:ext cx="374908" cy="348760"/>
            <a:chOff x="2509775" y="3814950"/>
            <a:chExt cx="352225" cy="323525"/>
          </a:xfrm>
        </p:grpSpPr>
        <p:sp>
          <p:nvSpPr>
            <p:cNvPr id="849" name="Google Shape;849;p80"/>
            <p:cNvSpPr/>
            <p:nvPr/>
          </p:nvSpPr>
          <p:spPr>
            <a:xfrm>
              <a:off x="2627250" y="3824425"/>
              <a:ext cx="105650" cy="102750"/>
            </a:xfrm>
            <a:custGeom>
              <a:avLst/>
              <a:gdLst/>
              <a:ahLst/>
              <a:cxnLst/>
              <a:rect l="l" t="t" r="r" b="b"/>
              <a:pathLst>
                <a:path w="4226" h="4110" extrusionOk="0">
                  <a:moveTo>
                    <a:pt x="1" y="1"/>
                  </a:moveTo>
                  <a:cubicBezTo>
                    <a:pt x="1" y="12"/>
                    <a:pt x="4" y="24"/>
                    <a:pt x="4" y="34"/>
                  </a:cubicBezTo>
                  <a:lnTo>
                    <a:pt x="4" y="4110"/>
                  </a:lnTo>
                  <a:lnTo>
                    <a:pt x="4224" y="4110"/>
                  </a:lnTo>
                  <a:lnTo>
                    <a:pt x="4224" y="34"/>
                  </a:lnTo>
                  <a:cubicBezTo>
                    <a:pt x="4224" y="24"/>
                    <a:pt x="4226" y="12"/>
                    <a:pt x="4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0"/>
            <p:cNvSpPr/>
            <p:nvPr/>
          </p:nvSpPr>
          <p:spPr>
            <a:xfrm>
              <a:off x="2570125" y="3824425"/>
              <a:ext cx="36625" cy="102750"/>
            </a:xfrm>
            <a:custGeom>
              <a:avLst/>
              <a:gdLst/>
              <a:ahLst/>
              <a:cxnLst/>
              <a:rect l="l" t="t" r="r" b="b"/>
              <a:pathLst>
                <a:path w="1465" h="4110" extrusionOk="0">
                  <a:moveTo>
                    <a:pt x="331" y="1"/>
                  </a:moveTo>
                  <a:cubicBezTo>
                    <a:pt x="148" y="2"/>
                    <a:pt x="1" y="150"/>
                    <a:pt x="1" y="331"/>
                  </a:cubicBezTo>
                  <a:lnTo>
                    <a:pt x="1" y="4110"/>
                  </a:lnTo>
                  <a:lnTo>
                    <a:pt x="1463" y="4110"/>
                  </a:lnTo>
                  <a:lnTo>
                    <a:pt x="1463" y="34"/>
                  </a:lnTo>
                  <a:cubicBezTo>
                    <a:pt x="1463" y="24"/>
                    <a:pt x="1463" y="12"/>
                    <a:pt x="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0"/>
            <p:cNvSpPr/>
            <p:nvPr/>
          </p:nvSpPr>
          <p:spPr>
            <a:xfrm>
              <a:off x="2753450" y="3824425"/>
              <a:ext cx="35325" cy="102750"/>
            </a:xfrm>
            <a:custGeom>
              <a:avLst/>
              <a:gdLst/>
              <a:ahLst/>
              <a:cxnLst/>
              <a:rect l="l" t="t" r="r" b="b"/>
              <a:pathLst>
                <a:path w="1413" h="4110" extrusionOk="0">
                  <a:moveTo>
                    <a:pt x="0" y="1"/>
                  </a:moveTo>
                  <a:cubicBezTo>
                    <a:pt x="2" y="12"/>
                    <a:pt x="2" y="24"/>
                    <a:pt x="2" y="34"/>
                  </a:cubicBezTo>
                  <a:lnTo>
                    <a:pt x="2" y="4110"/>
                  </a:lnTo>
                  <a:lnTo>
                    <a:pt x="1412" y="4110"/>
                  </a:lnTo>
                  <a:lnTo>
                    <a:pt x="1412" y="331"/>
                  </a:lnTo>
                  <a:cubicBezTo>
                    <a:pt x="1412" y="150"/>
                    <a:pt x="1264" y="2"/>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0"/>
            <p:cNvSpPr/>
            <p:nvPr/>
          </p:nvSpPr>
          <p:spPr>
            <a:xfrm>
              <a:off x="2606725" y="3814950"/>
              <a:ext cx="20550" cy="9500"/>
            </a:xfrm>
            <a:custGeom>
              <a:avLst/>
              <a:gdLst/>
              <a:ahLst/>
              <a:cxnLst/>
              <a:rect l="l" t="t" r="r" b="b"/>
              <a:pathLst>
                <a:path w="822" h="380" extrusionOk="0">
                  <a:moveTo>
                    <a:pt x="412" y="0"/>
                  </a:moveTo>
                  <a:cubicBezTo>
                    <a:pt x="196" y="0"/>
                    <a:pt x="17" y="165"/>
                    <a:pt x="1" y="380"/>
                  </a:cubicBezTo>
                  <a:lnTo>
                    <a:pt x="822" y="380"/>
                  </a:lnTo>
                  <a:cubicBezTo>
                    <a:pt x="806" y="165"/>
                    <a:pt x="626"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0"/>
            <p:cNvSpPr/>
            <p:nvPr/>
          </p:nvSpPr>
          <p:spPr>
            <a:xfrm>
              <a:off x="2732875" y="3814950"/>
              <a:ext cx="20600" cy="9500"/>
            </a:xfrm>
            <a:custGeom>
              <a:avLst/>
              <a:gdLst/>
              <a:ahLst/>
              <a:cxnLst/>
              <a:rect l="l" t="t" r="r" b="b"/>
              <a:pathLst>
                <a:path w="824" h="380" extrusionOk="0">
                  <a:moveTo>
                    <a:pt x="412" y="0"/>
                  </a:moveTo>
                  <a:cubicBezTo>
                    <a:pt x="198" y="0"/>
                    <a:pt x="18" y="165"/>
                    <a:pt x="1" y="380"/>
                  </a:cubicBezTo>
                  <a:lnTo>
                    <a:pt x="823" y="380"/>
                  </a:lnTo>
                  <a:cubicBezTo>
                    <a:pt x="806" y="165"/>
                    <a:pt x="628" y="0"/>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0"/>
            <p:cNvSpPr/>
            <p:nvPr/>
          </p:nvSpPr>
          <p:spPr>
            <a:xfrm>
              <a:off x="2545200" y="3947800"/>
              <a:ext cx="316800" cy="140175"/>
            </a:xfrm>
            <a:custGeom>
              <a:avLst/>
              <a:gdLst/>
              <a:ahLst/>
              <a:cxnLst/>
              <a:rect l="l" t="t" r="r" b="b"/>
              <a:pathLst>
                <a:path w="12672" h="5607" extrusionOk="0">
                  <a:moveTo>
                    <a:pt x="413" y="0"/>
                  </a:moveTo>
                  <a:cubicBezTo>
                    <a:pt x="184" y="0"/>
                    <a:pt x="0" y="186"/>
                    <a:pt x="0" y="413"/>
                  </a:cubicBezTo>
                  <a:cubicBezTo>
                    <a:pt x="0" y="642"/>
                    <a:pt x="184" y="826"/>
                    <a:pt x="413" y="826"/>
                  </a:cubicBezTo>
                  <a:lnTo>
                    <a:pt x="783" y="826"/>
                  </a:lnTo>
                  <a:lnTo>
                    <a:pt x="827" y="1079"/>
                  </a:lnTo>
                  <a:cubicBezTo>
                    <a:pt x="1040" y="1041"/>
                    <a:pt x="1255" y="1023"/>
                    <a:pt x="1473" y="1023"/>
                  </a:cubicBezTo>
                  <a:cubicBezTo>
                    <a:pt x="2993" y="1023"/>
                    <a:pt x="4302" y="1941"/>
                    <a:pt x="4877" y="3252"/>
                  </a:cubicBezTo>
                  <a:lnTo>
                    <a:pt x="5627" y="3252"/>
                  </a:lnTo>
                  <a:cubicBezTo>
                    <a:pt x="5856" y="3252"/>
                    <a:pt x="6040" y="3436"/>
                    <a:pt x="6040" y="3665"/>
                  </a:cubicBezTo>
                  <a:cubicBezTo>
                    <a:pt x="6040" y="3892"/>
                    <a:pt x="5856" y="4078"/>
                    <a:pt x="5627" y="4078"/>
                  </a:cubicBezTo>
                  <a:lnTo>
                    <a:pt x="5129" y="4078"/>
                  </a:lnTo>
                  <a:cubicBezTo>
                    <a:pt x="5220" y="4585"/>
                    <a:pt x="5204" y="5106"/>
                    <a:pt x="5084" y="5607"/>
                  </a:cubicBezTo>
                  <a:lnTo>
                    <a:pt x="12259" y="5607"/>
                  </a:lnTo>
                  <a:cubicBezTo>
                    <a:pt x="12486" y="5607"/>
                    <a:pt x="12671" y="5422"/>
                    <a:pt x="12671" y="5194"/>
                  </a:cubicBezTo>
                  <a:cubicBezTo>
                    <a:pt x="12671" y="4965"/>
                    <a:pt x="12486" y="4782"/>
                    <a:pt x="12259" y="4782"/>
                  </a:cubicBezTo>
                  <a:lnTo>
                    <a:pt x="9274" y="4782"/>
                  </a:lnTo>
                  <a:lnTo>
                    <a:pt x="9386" y="4139"/>
                  </a:lnTo>
                  <a:lnTo>
                    <a:pt x="8591" y="4139"/>
                  </a:lnTo>
                  <a:cubicBezTo>
                    <a:pt x="8367" y="4133"/>
                    <a:pt x="8187" y="3950"/>
                    <a:pt x="8187" y="3726"/>
                  </a:cubicBezTo>
                  <a:cubicBezTo>
                    <a:pt x="8187" y="3500"/>
                    <a:pt x="8367" y="3318"/>
                    <a:pt x="8591" y="3313"/>
                  </a:cubicBezTo>
                  <a:lnTo>
                    <a:pt x="9528" y="3313"/>
                  </a:lnTo>
                  <a:lnTo>
                    <a:pt x="9681" y="2427"/>
                  </a:lnTo>
                  <a:lnTo>
                    <a:pt x="7195" y="2427"/>
                  </a:lnTo>
                  <a:cubicBezTo>
                    <a:pt x="6971" y="2423"/>
                    <a:pt x="6791" y="2239"/>
                    <a:pt x="6791" y="2014"/>
                  </a:cubicBezTo>
                  <a:cubicBezTo>
                    <a:pt x="6791" y="1790"/>
                    <a:pt x="6971" y="1606"/>
                    <a:pt x="7195" y="1602"/>
                  </a:cubicBezTo>
                  <a:lnTo>
                    <a:pt x="9823" y="1602"/>
                  </a:lnTo>
                  <a:lnTo>
                    <a:pt x="9958" y="826"/>
                  </a:lnTo>
                  <a:lnTo>
                    <a:pt x="10329" y="826"/>
                  </a:lnTo>
                  <a:cubicBezTo>
                    <a:pt x="10556" y="826"/>
                    <a:pt x="10740" y="642"/>
                    <a:pt x="10740" y="413"/>
                  </a:cubicBezTo>
                  <a:cubicBezTo>
                    <a:pt x="10740" y="186"/>
                    <a:pt x="10556" y="0"/>
                    <a:pt x="10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0"/>
            <p:cNvSpPr/>
            <p:nvPr/>
          </p:nvSpPr>
          <p:spPr>
            <a:xfrm>
              <a:off x="2509775" y="3994025"/>
              <a:ext cx="144475" cy="144450"/>
            </a:xfrm>
            <a:custGeom>
              <a:avLst/>
              <a:gdLst/>
              <a:ahLst/>
              <a:cxnLst/>
              <a:rect l="l" t="t" r="r" b="b"/>
              <a:pathLst>
                <a:path w="5779" h="5778" extrusionOk="0">
                  <a:moveTo>
                    <a:pt x="2890" y="826"/>
                  </a:moveTo>
                  <a:cubicBezTo>
                    <a:pt x="3288" y="826"/>
                    <a:pt x="3686" y="941"/>
                    <a:pt x="4032" y="1172"/>
                  </a:cubicBezTo>
                  <a:lnTo>
                    <a:pt x="3427" y="1774"/>
                  </a:lnTo>
                  <a:cubicBezTo>
                    <a:pt x="3257" y="1692"/>
                    <a:pt x="3074" y="1651"/>
                    <a:pt x="2890" y="1651"/>
                  </a:cubicBezTo>
                  <a:cubicBezTo>
                    <a:pt x="2705" y="1651"/>
                    <a:pt x="2519" y="1693"/>
                    <a:pt x="2348" y="1776"/>
                  </a:cubicBezTo>
                  <a:lnTo>
                    <a:pt x="1746" y="1173"/>
                  </a:lnTo>
                  <a:cubicBezTo>
                    <a:pt x="2092" y="941"/>
                    <a:pt x="2491" y="826"/>
                    <a:pt x="2890" y="826"/>
                  </a:cubicBezTo>
                  <a:close/>
                  <a:moveTo>
                    <a:pt x="2893" y="2475"/>
                  </a:moveTo>
                  <a:cubicBezTo>
                    <a:pt x="2994" y="2475"/>
                    <a:pt x="3097" y="2513"/>
                    <a:pt x="3181" y="2597"/>
                  </a:cubicBezTo>
                  <a:cubicBezTo>
                    <a:pt x="3441" y="2857"/>
                    <a:pt x="3257" y="3302"/>
                    <a:pt x="2890" y="3302"/>
                  </a:cubicBezTo>
                  <a:cubicBezTo>
                    <a:pt x="2662" y="3302"/>
                    <a:pt x="2477" y="3116"/>
                    <a:pt x="2477" y="2889"/>
                  </a:cubicBezTo>
                  <a:cubicBezTo>
                    <a:pt x="2477" y="2640"/>
                    <a:pt x="2681" y="2475"/>
                    <a:pt x="2893" y="2475"/>
                  </a:cubicBezTo>
                  <a:close/>
                  <a:moveTo>
                    <a:pt x="1164" y="1760"/>
                  </a:moveTo>
                  <a:lnTo>
                    <a:pt x="1769" y="2363"/>
                  </a:lnTo>
                  <a:cubicBezTo>
                    <a:pt x="1611" y="2701"/>
                    <a:pt x="1613" y="3090"/>
                    <a:pt x="1773" y="3425"/>
                  </a:cubicBezTo>
                  <a:lnTo>
                    <a:pt x="1169" y="4027"/>
                  </a:lnTo>
                  <a:cubicBezTo>
                    <a:pt x="945" y="3691"/>
                    <a:pt x="826" y="3295"/>
                    <a:pt x="826" y="2889"/>
                  </a:cubicBezTo>
                  <a:cubicBezTo>
                    <a:pt x="826" y="2488"/>
                    <a:pt x="944" y="2094"/>
                    <a:pt x="1164" y="1760"/>
                  </a:cubicBezTo>
                  <a:close/>
                  <a:moveTo>
                    <a:pt x="4614" y="1757"/>
                  </a:moveTo>
                  <a:cubicBezTo>
                    <a:pt x="5069" y="2447"/>
                    <a:pt x="5066" y="3344"/>
                    <a:pt x="4606" y="4033"/>
                  </a:cubicBezTo>
                  <a:lnTo>
                    <a:pt x="4003" y="3429"/>
                  </a:lnTo>
                  <a:cubicBezTo>
                    <a:pt x="4167" y="3092"/>
                    <a:pt x="4170" y="2698"/>
                    <a:pt x="4009" y="2359"/>
                  </a:cubicBezTo>
                  <a:lnTo>
                    <a:pt x="4614" y="1757"/>
                  </a:lnTo>
                  <a:close/>
                  <a:moveTo>
                    <a:pt x="2360" y="4008"/>
                  </a:moveTo>
                  <a:cubicBezTo>
                    <a:pt x="2527" y="4088"/>
                    <a:pt x="2708" y="4127"/>
                    <a:pt x="2889" y="4127"/>
                  </a:cubicBezTo>
                  <a:cubicBezTo>
                    <a:pt x="3069" y="4127"/>
                    <a:pt x="3249" y="4088"/>
                    <a:pt x="3415" y="4010"/>
                  </a:cubicBezTo>
                  <a:lnTo>
                    <a:pt x="4019" y="4615"/>
                  </a:lnTo>
                  <a:cubicBezTo>
                    <a:pt x="3676" y="4840"/>
                    <a:pt x="3283" y="4953"/>
                    <a:pt x="2889" y="4953"/>
                  </a:cubicBezTo>
                  <a:cubicBezTo>
                    <a:pt x="2494" y="4953"/>
                    <a:pt x="2098" y="4839"/>
                    <a:pt x="1754" y="4612"/>
                  </a:cubicBezTo>
                  <a:lnTo>
                    <a:pt x="2360" y="4008"/>
                  </a:lnTo>
                  <a:close/>
                  <a:moveTo>
                    <a:pt x="2890" y="0"/>
                  </a:moveTo>
                  <a:cubicBezTo>
                    <a:pt x="1297" y="0"/>
                    <a:pt x="1" y="1296"/>
                    <a:pt x="1" y="2889"/>
                  </a:cubicBezTo>
                  <a:cubicBezTo>
                    <a:pt x="1" y="4482"/>
                    <a:pt x="1297" y="5778"/>
                    <a:pt x="2890" y="5778"/>
                  </a:cubicBezTo>
                  <a:cubicBezTo>
                    <a:pt x="4482" y="5778"/>
                    <a:pt x="5778" y="4482"/>
                    <a:pt x="5778" y="2889"/>
                  </a:cubicBezTo>
                  <a:cubicBezTo>
                    <a:pt x="5778" y="1296"/>
                    <a:pt x="4482" y="0"/>
                    <a:pt x="2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80"/>
          <p:cNvGrpSpPr/>
          <p:nvPr/>
        </p:nvGrpSpPr>
        <p:grpSpPr>
          <a:xfrm>
            <a:off x="2343632" y="4195697"/>
            <a:ext cx="374896" cy="374894"/>
            <a:chOff x="1748500" y="3800025"/>
            <a:chExt cx="357350" cy="352775"/>
          </a:xfrm>
        </p:grpSpPr>
        <p:sp>
          <p:nvSpPr>
            <p:cNvPr id="857" name="Google Shape;857;p80"/>
            <p:cNvSpPr/>
            <p:nvPr/>
          </p:nvSpPr>
          <p:spPr>
            <a:xfrm>
              <a:off x="1894350" y="3846975"/>
              <a:ext cx="164925" cy="166275"/>
            </a:xfrm>
            <a:custGeom>
              <a:avLst/>
              <a:gdLst/>
              <a:ahLst/>
              <a:cxnLst/>
              <a:rect l="l" t="t" r="r" b="b"/>
              <a:pathLst>
                <a:path w="6597" h="6651" extrusionOk="0">
                  <a:moveTo>
                    <a:pt x="4459" y="1"/>
                  </a:moveTo>
                  <a:lnTo>
                    <a:pt x="2587" y="2016"/>
                  </a:lnTo>
                  <a:lnTo>
                    <a:pt x="3128" y="2520"/>
                  </a:lnTo>
                  <a:cubicBezTo>
                    <a:pt x="3311" y="2691"/>
                    <a:pt x="3322" y="2978"/>
                    <a:pt x="3152" y="3162"/>
                  </a:cubicBezTo>
                  <a:cubicBezTo>
                    <a:pt x="3062" y="3257"/>
                    <a:pt x="2940" y="3306"/>
                    <a:pt x="2819" y="3306"/>
                  </a:cubicBezTo>
                  <a:cubicBezTo>
                    <a:pt x="2708" y="3306"/>
                    <a:pt x="2598" y="3266"/>
                    <a:pt x="2510" y="3185"/>
                  </a:cubicBezTo>
                  <a:lnTo>
                    <a:pt x="1969" y="2679"/>
                  </a:lnTo>
                  <a:lnTo>
                    <a:pt x="1163" y="3545"/>
                  </a:lnTo>
                  <a:lnTo>
                    <a:pt x="812" y="3218"/>
                  </a:lnTo>
                  <a:cubicBezTo>
                    <a:pt x="724" y="3137"/>
                    <a:pt x="613" y="3096"/>
                    <a:pt x="502" y="3096"/>
                  </a:cubicBezTo>
                  <a:cubicBezTo>
                    <a:pt x="381" y="3096"/>
                    <a:pt x="260" y="3145"/>
                    <a:pt x="172" y="3241"/>
                  </a:cubicBezTo>
                  <a:cubicBezTo>
                    <a:pt x="1" y="3425"/>
                    <a:pt x="11" y="3712"/>
                    <a:pt x="195" y="3881"/>
                  </a:cubicBezTo>
                  <a:lnTo>
                    <a:pt x="3036" y="6530"/>
                  </a:lnTo>
                  <a:cubicBezTo>
                    <a:pt x="3122" y="6610"/>
                    <a:pt x="3233" y="6650"/>
                    <a:pt x="3343" y="6650"/>
                  </a:cubicBezTo>
                  <a:cubicBezTo>
                    <a:pt x="3465" y="6650"/>
                    <a:pt x="3586" y="6601"/>
                    <a:pt x="3676" y="6505"/>
                  </a:cubicBezTo>
                  <a:cubicBezTo>
                    <a:pt x="3847" y="6323"/>
                    <a:pt x="3836" y="6036"/>
                    <a:pt x="3653" y="5865"/>
                  </a:cubicBezTo>
                  <a:lnTo>
                    <a:pt x="3301" y="5538"/>
                  </a:lnTo>
                  <a:lnTo>
                    <a:pt x="5341" y="3343"/>
                  </a:lnTo>
                  <a:lnTo>
                    <a:pt x="4950" y="2979"/>
                  </a:lnTo>
                  <a:cubicBezTo>
                    <a:pt x="4768" y="2808"/>
                    <a:pt x="4756" y="2522"/>
                    <a:pt x="4927" y="2338"/>
                  </a:cubicBezTo>
                  <a:cubicBezTo>
                    <a:pt x="5016" y="2242"/>
                    <a:pt x="5138" y="2193"/>
                    <a:pt x="5260" y="2193"/>
                  </a:cubicBezTo>
                  <a:cubicBezTo>
                    <a:pt x="5370" y="2193"/>
                    <a:pt x="5481" y="2233"/>
                    <a:pt x="5568" y="2315"/>
                  </a:cubicBezTo>
                  <a:lnTo>
                    <a:pt x="5958" y="2678"/>
                  </a:lnTo>
                  <a:lnTo>
                    <a:pt x="6596" y="1992"/>
                  </a:lnTo>
                  <a:lnTo>
                    <a:pt x="4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0"/>
            <p:cNvSpPr/>
            <p:nvPr/>
          </p:nvSpPr>
          <p:spPr>
            <a:xfrm>
              <a:off x="1748500" y="3974550"/>
              <a:ext cx="191350" cy="178250"/>
            </a:xfrm>
            <a:custGeom>
              <a:avLst/>
              <a:gdLst/>
              <a:ahLst/>
              <a:cxnLst/>
              <a:rect l="l" t="t" r="r" b="b"/>
              <a:pathLst>
                <a:path w="7654" h="7130" extrusionOk="0">
                  <a:moveTo>
                    <a:pt x="6008" y="0"/>
                  </a:moveTo>
                  <a:lnTo>
                    <a:pt x="78" y="6380"/>
                  </a:lnTo>
                  <a:cubicBezTo>
                    <a:pt x="1" y="6463"/>
                    <a:pt x="11" y="6596"/>
                    <a:pt x="102" y="6664"/>
                  </a:cubicBezTo>
                  <a:cubicBezTo>
                    <a:pt x="509" y="6977"/>
                    <a:pt x="991" y="7130"/>
                    <a:pt x="1471" y="7130"/>
                  </a:cubicBezTo>
                  <a:cubicBezTo>
                    <a:pt x="2076" y="7130"/>
                    <a:pt x="2677" y="6887"/>
                    <a:pt x="3117" y="6413"/>
                  </a:cubicBezTo>
                  <a:lnTo>
                    <a:pt x="7653" y="1532"/>
                  </a:lnTo>
                  <a:lnTo>
                    <a:pt x="6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0"/>
            <p:cNvSpPr/>
            <p:nvPr/>
          </p:nvSpPr>
          <p:spPr>
            <a:xfrm>
              <a:off x="2021275" y="3800025"/>
              <a:ext cx="84575" cy="80175"/>
            </a:xfrm>
            <a:custGeom>
              <a:avLst/>
              <a:gdLst/>
              <a:ahLst/>
              <a:cxnLst/>
              <a:rect l="l" t="t" r="r" b="b"/>
              <a:pathLst>
                <a:path w="3383" h="3207" extrusionOk="0">
                  <a:moveTo>
                    <a:pt x="1766" y="1"/>
                  </a:moveTo>
                  <a:cubicBezTo>
                    <a:pt x="1364" y="1"/>
                    <a:pt x="964" y="166"/>
                    <a:pt x="675" y="490"/>
                  </a:cubicBezTo>
                  <a:lnTo>
                    <a:pt x="0" y="1216"/>
                  </a:lnTo>
                  <a:lnTo>
                    <a:pt x="2136" y="3207"/>
                  </a:lnTo>
                  <a:lnTo>
                    <a:pt x="2811" y="2481"/>
                  </a:lnTo>
                  <a:cubicBezTo>
                    <a:pt x="3383" y="1895"/>
                    <a:pt x="3360" y="952"/>
                    <a:pt x="2762" y="393"/>
                  </a:cubicBezTo>
                  <a:cubicBezTo>
                    <a:pt x="2480" y="130"/>
                    <a:pt x="2122" y="1"/>
                    <a:pt x="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80"/>
          <p:cNvSpPr/>
          <p:nvPr/>
        </p:nvSpPr>
        <p:spPr>
          <a:xfrm>
            <a:off x="1583203" y="4196449"/>
            <a:ext cx="278717" cy="374908"/>
          </a:xfrm>
          <a:custGeom>
            <a:avLst/>
            <a:gdLst/>
            <a:ahLst/>
            <a:cxnLst/>
            <a:rect l="l" t="t" r="r" b="b"/>
            <a:pathLst>
              <a:path w="10342" h="14089" extrusionOk="0">
                <a:moveTo>
                  <a:pt x="7424" y="3380"/>
                </a:moveTo>
                <a:cubicBezTo>
                  <a:pt x="7647" y="3434"/>
                  <a:pt x="7872" y="3476"/>
                  <a:pt x="8099" y="3506"/>
                </a:cubicBezTo>
                <a:lnTo>
                  <a:pt x="7424" y="4358"/>
                </a:lnTo>
                <a:lnTo>
                  <a:pt x="7424" y="3380"/>
                </a:lnTo>
                <a:close/>
                <a:moveTo>
                  <a:pt x="5775" y="2745"/>
                </a:moveTo>
                <a:cubicBezTo>
                  <a:pt x="6041" y="2890"/>
                  <a:pt x="6317" y="3016"/>
                  <a:pt x="6600" y="3124"/>
                </a:cubicBezTo>
                <a:lnTo>
                  <a:pt x="6600" y="5400"/>
                </a:lnTo>
                <a:lnTo>
                  <a:pt x="5775" y="6441"/>
                </a:lnTo>
                <a:lnTo>
                  <a:pt x="5775" y="2745"/>
                </a:lnTo>
                <a:close/>
                <a:moveTo>
                  <a:pt x="4124" y="1667"/>
                </a:moveTo>
                <a:cubicBezTo>
                  <a:pt x="4331" y="1786"/>
                  <a:pt x="4533" y="1918"/>
                  <a:pt x="4727" y="2058"/>
                </a:cubicBezTo>
                <a:cubicBezTo>
                  <a:pt x="4801" y="2116"/>
                  <a:pt x="4874" y="2171"/>
                  <a:pt x="4950" y="2226"/>
                </a:cubicBezTo>
                <a:lnTo>
                  <a:pt x="4950" y="7484"/>
                </a:lnTo>
                <a:lnTo>
                  <a:pt x="4124" y="8527"/>
                </a:lnTo>
                <a:lnTo>
                  <a:pt x="4124" y="1667"/>
                </a:lnTo>
                <a:close/>
                <a:moveTo>
                  <a:pt x="2474" y="1009"/>
                </a:moveTo>
                <a:cubicBezTo>
                  <a:pt x="2755" y="1077"/>
                  <a:pt x="3030" y="1165"/>
                  <a:pt x="3299" y="1271"/>
                </a:cubicBezTo>
                <a:lnTo>
                  <a:pt x="3299" y="9562"/>
                </a:lnTo>
                <a:lnTo>
                  <a:pt x="3299" y="9569"/>
                </a:lnTo>
                <a:lnTo>
                  <a:pt x="3300" y="9569"/>
                </a:lnTo>
                <a:lnTo>
                  <a:pt x="2474" y="10612"/>
                </a:lnTo>
                <a:lnTo>
                  <a:pt x="2474" y="1009"/>
                </a:lnTo>
                <a:close/>
                <a:moveTo>
                  <a:pt x="824" y="829"/>
                </a:moveTo>
                <a:lnTo>
                  <a:pt x="962" y="831"/>
                </a:lnTo>
                <a:cubicBezTo>
                  <a:pt x="973" y="830"/>
                  <a:pt x="985" y="830"/>
                  <a:pt x="997" y="830"/>
                </a:cubicBezTo>
                <a:cubicBezTo>
                  <a:pt x="1215" y="830"/>
                  <a:pt x="1432" y="843"/>
                  <a:pt x="1648" y="867"/>
                </a:cubicBezTo>
                <a:lnTo>
                  <a:pt x="1648" y="11654"/>
                </a:lnTo>
                <a:lnTo>
                  <a:pt x="824" y="12695"/>
                </a:lnTo>
                <a:lnTo>
                  <a:pt x="824" y="829"/>
                </a:lnTo>
                <a:close/>
                <a:moveTo>
                  <a:pt x="413" y="1"/>
                </a:moveTo>
                <a:cubicBezTo>
                  <a:pt x="184" y="1"/>
                  <a:pt x="0" y="186"/>
                  <a:pt x="0" y="414"/>
                </a:cubicBezTo>
                <a:lnTo>
                  <a:pt x="0" y="13676"/>
                </a:lnTo>
                <a:cubicBezTo>
                  <a:pt x="0" y="13903"/>
                  <a:pt x="184" y="14088"/>
                  <a:pt x="413" y="14088"/>
                </a:cubicBezTo>
                <a:lnTo>
                  <a:pt x="5343" y="14088"/>
                </a:lnTo>
                <a:cubicBezTo>
                  <a:pt x="5558" y="14088"/>
                  <a:pt x="5737" y="13925"/>
                  <a:pt x="5755" y="13710"/>
                </a:cubicBezTo>
                <a:cubicBezTo>
                  <a:pt x="5774" y="13497"/>
                  <a:pt x="5624" y="13305"/>
                  <a:pt x="5413" y="13269"/>
                </a:cubicBezTo>
                <a:lnTo>
                  <a:pt x="10003" y="2429"/>
                </a:lnTo>
                <a:lnTo>
                  <a:pt x="10168" y="2222"/>
                </a:lnTo>
                <a:cubicBezTo>
                  <a:pt x="10342" y="2001"/>
                  <a:pt x="10339" y="1705"/>
                  <a:pt x="10160" y="1565"/>
                </a:cubicBezTo>
                <a:lnTo>
                  <a:pt x="10158" y="1565"/>
                </a:lnTo>
                <a:cubicBezTo>
                  <a:pt x="10095" y="1515"/>
                  <a:pt x="10018" y="1491"/>
                  <a:pt x="9937" y="1491"/>
                </a:cubicBezTo>
                <a:cubicBezTo>
                  <a:pt x="9791" y="1491"/>
                  <a:pt x="9631" y="1570"/>
                  <a:pt x="9518" y="1714"/>
                </a:cubicBezTo>
                <a:lnTo>
                  <a:pt x="8709" y="2735"/>
                </a:lnTo>
                <a:cubicBezTo>
                  <a:pt x="7450" y="2668"/>
                  <a:pt x="6279" y="2221"/>
                  <a:pt x="5228" y="1404"/>
                </a:cubicBezTo>
                <a:lnTo>
                  <a:pt x="5219" y="1397"/>
                </a:lnTo>
                <a:cubicBezTo>
                  <a:pt x="3990" y="492"/>
                  <a:pt x="2504" y="4"/>
                  <a:pt x="978" y="4"/>
                </a:cubicBezTo>
                <a:cubicBezTo>
                  <a:pt x="974" y="4"/>
                  <a:pt x="969" y="4"/>
                  <a:pt x="965" y="4"/>
                </a:cubicBez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 name="Google Shape;861;p80"/>
          <p:cNvGrpSpPr/>
          <p:nvPr/>
        </p:nvGrpSpPr>
        <p:grpSpPr>
          <a:xfrm>
            <a:off x="811429" y="4197961"/>
            <a:ext cx="184715" cy="376626"/>
            <a:chOff x="327125" y="3802025"/>
            <a:chExt cx="171350" cy="349375"/>
          </a:xfrm>
        </p:grpSpPr>
        <p:sp>
          <p:nvSpPr>
            <p:cNvPr id="862" name="Google Shape;862;p80"/>
            <p:cNvSpPr/>
            <p:nvPr/>
          </p:nvSpPr>
          <p:spPr>
            <a:xfrm>
              <a:off x="327125" y="3979075"/>
              <a:ext cx="171350" cy="172325"/>
            </a:xfrm>
            <a:custGeom>
              <a:avLst/>
              <a:gdLst/>
              <a:ahLst/>
              <a:cxnLst/>
              <a:rect l="l" t="t" r="r" b="b"/>
              <a:pathLst>
                <a:path w="6854" h="6893" extrusionOk="0">
                  <a:moveTo>
                    <a:pt x="4175" y="3054"/>
                  </a:moveTo>
                  <a:cubicBezTo>
                    <a:pt x="4401" y="3054"/>
                    <a:pt x="4585" y="3238"/>
                    <a:pt x="4585" y="3464"/>
                  </a:cubicBezTo>
                  <a:cubicBezTo>
                    <a:pt x="4585" y="3690"/>
                    <a:pt x="4401" y="3874"/>
                    <a:pt x="4175" y="3874"/>
                  </a:cubicBezTo>
                  <a:lnTo>
                    <a:pt x="2681" y="3874"/>
                  </a:lnTo>
                  <a:cubicBezTo>
                    <a:pt x="2455" y="3872"/>
                    <a:pt x="2271" y="3690"/>
                    <a:pt x="2271" y="3464"/>
                  </a:cubicBezTo>
                  <a:cubicBezTo>
                    <a:pt x="2271" y="3238"/>
                    <a:pt x="2455" y="3054"/>
                    <a:pt x="2681" y="3054"/>
                  </a:cubicBezTo>
                  <a:close/>
                  <a:moveTo>
                    <a:pt x="1735" y="0"/>
                  </a:moveTo>
                  <a:cubicBezTo>
                    <a:pt x="872" y="1133"/>
                    <a:pt x="1" y="2511"/>
                    <a:pt x="1" y="3465"/>
                  </a:cubicBezTo>
                  <a:cubicBezTo>
                    <a:pt x="1" y="5359"/>
                    <a:pt x="1534" y="6893"/>
                    <a:pt x="3428" y="6893"/>
                  </a:cubicBezTo>
                  <a:cubicBezTo>
                    <a:pt x="5321" y="6893"/>
                    <a:pt x="6854" y="5359"/>
                    <a:pt x="6854" y="3465"/>
                  </a:cubicBezTo>
                  <a:cubicBezTo>
                    <a:pt x="6854" y="2511"/>
                    <a:pt x="5984" y="1133"/>
                    <a:pt x="5119" y="0"/>
                  </a:cubicBezTo>
                  <a:lnTo>
                    <a:pt x="5119" y="991"/>
                  </a:lnTo>
                  <a:cubicBezTo>
                    <a:pt x="5118" y="1668"/>
                    <a:pt x="4569" y="2217"/>
                    <a:pt x="3891" y="2219"/>
                  </a:cubicBezTo>
                  <a:lnTo>
                    <a:pt x="2965" y="2219"/>
                  </a:lnTo>
                  <a:cubicBezTo>
                    <a:pt x="2286" y="2217"/>
                    <a:pt x="1737" y="1668"/>
                    <a:pt x="1735" y="991"/>
                  </a:cubicBezTo>
                  <a:lnTo>
                    <a:pt x="1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0"/>
            <p:cNvSpPr/>
            <p:nvPr/>
          </p:nvSpPr>
          <p:spPr>
            <a:xfrm>
              <a:off x="390975" y="3863450"/>
              <a:ext cx="43650" cy="20475"/>
            </a:xfrm>
            <a:custGeom>
              <a:avLst/>
              <a:gdLst/>
              <a:ahLst/>
              <a:cxnLst/>
              <a:rect l="l" t="t" r="r" b="b"/>
              <a:pathLst>
                <a:path w="1746" h="819" extrusionOk="0">
                  <a:moveTo>
                    <a:pt x="1" y="1"/>
                  </a:moveTo>
                  <a:lnTo>
                    <a:pt x="1" y="819"/>
                  </a:lnTo>
                  <a:lnTo>
                    <a:pt x="1746" y="819"/>
                  </a:lnTo>
                  <a:lnTo>
                    <a:pt x="1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0"/>
            <p:cNvSpPr/>
            <p:nvPr/>
          </p:nvSpPr>
          <p:spPr>
            <a:xfrm>
              <a:off x="390975" y="3904400"/>
              <a:ext cx="43650" cy="109675"/>
            </a:xfrm>
            <a:custGeom>
              <a:avLst/>
              <a:gdLst/>
              <a:ahLst/>
              <a:cxnLst/>
              <a:rect l="l" t="t" r="r" b="b"/>
              <a:pathLst>
                <a:path w="1746" h="4387" extrusionOk="0">
                  <a:moveTo>
                    <a:pt x="1" y="0"/>
                  </a:moveTo>
                  <a:lnTo>
                    <a:pt x="1" y="3978"/>
                  </a:lnTo>
                  <a:cubicBezTo>
                    <a:pt x="1" y="4204"/>
                    <a:pt x="183" y="4386"/>
                    <a:pt x="409" y="4386"/>
                  </a:cubicBezTo>
                  <a:lnTo>
                    <a:pt x="1336" y="4386"/>
                  </a:lnTo>
                  <a:cubicBezTo>
                    <a:pt x="1563" y="4386"/>
                    <a:pt x="1746" y="4204"/>
                    <a:pt x="1746" y="3978"/>
                  </a:cubicBezTo>
                  <a:lnTo>
                    <a:pt x="1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0"/>
            <p:cNvSpPr/>
            <p:nvPr/>
          </p:nvSpPr>
          <p:spPr>
            <a:xfrm>
              <a:off x="390975" y="3802025"/>
              <a:ext cx="43650" cy="40950"/>
            </a:xfrm>
            <a:custGeom>
              <a:avLst/>
              <a:gdLst/>
              <a:ahLst/>
              <a:cxnLst/>
              <a:rect l="l" t="t" r="r" b="b"/>
              <a:pathLst>
                <a:path w="1746" h="1638" extrusionOk="0">
                  <a:moveTo>
                    <a:pt x="411" y="0"/>
                  </a:moveTo>
                  <a:cubicBezTo>
                    <a:pt x="183" y="0"/>
                    <a:pt x="1" y="184"/>
                    <a:pt x="1" y="410"/>
                  </a:cubicBezTo>
                  <a:lnTo>
                    <a:pt x="1" y="1638"/>
                  </a:lnTo>
                  <a:lnTo>
                    <a:pt x="1746" y="1638"/>
                  </a:lnTo>
                  <a:lnTo>
                    <a:pt x="1746" y="410"/>
                  </a:lnTo>
                  <a:cubicBezTo>
                    <a:pt x="1746" y="184"/>
                    <a:pt x="1563"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0"/>
            <p:cNvSpPr/>
            <p:nvPr/>
          </p:nvSpPr>
          <p:spPr>
            <a:xfrm>
              <a:off x="375200" y="3883900"/>
              <a:ext cx="15800" cy="20525"/>
            </a:xfrm>
            <a:custGeom>
              <a:avLst/>
              <a:gdLst/>
              <a:ahLst/>
              <a:cxnLst/>
              <a:rect l="l" t="t" r="r" b="b"/>
              <a:pathLst>
                <a:path w="632" h="821" extrusionOk="0">
                  <a:moveTo>
                    <a:pt x="410" y="1"/>
                  </a:moveTo>
                  <a:cubicBezTo>
                    <a:pt x="183" y="1"/>
                    <a:pt x="1" y="185"/>
                    <a:pt x="1" y="410"/>
                  </a:cubicBezTo>
                  <a:cubicBezTo>
                    <a:pt x="1" y="636"/>
                    <a:pt x="183" y="819"/>
                    <a:pt x="410" y="820"/>
                  </a:cubicBezTo>
                  <a:lnTo>
                    <a:pt x="632" y="820"/>
                  </a:lnTo>
                  <a:lnTo>
                    <a:pt x="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0"/>
            <p:cNvSpPr/>
            <p:nvPr/>
          </p:nvSpPr>
          <p:spPr>
            <a:xfrm>
              <a:off x="434600" y="3883900"/>
              <a:ext cx="15800" cy="20525"/>
            </a:xfrm>
            <a:custGeom>
              <a:avLst/>
              <a:gdLst/>
              <a:ahLst/>
              <a:cxnLst/>
              <a:rect l="l" t="t" r="r" b="b"/>
              <a:pathLst>
                <a:path w="632" h="821" extrusionOk="0">
                  <a:moveTo>
                    <a:pt x="1" y="1"/>
                  </a:moveTo>
                  <a:lnTo>
                    <a:pt x="1" y="820"/>
                  </a:lnTo>
                  <a:lnTo>
                    <a:pt x="224" y="820"/>
                  </a:lnTo>
                  <a:cubicBezTo>
                    <a:pt x="450" y="820"/>
                    <a:pt x="632" y="636"/>
                    <a:pt x="632" y="410"/>
                  </a:cubicBezTo>
                  <a:cubicBezTo>
                    <a:pt x="632" y="185"/>
                    <a:pt x="45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0"/>
            <p:cNvSpPr/>
            <p:nvPr/>
          </p:nvSpPr>
          <p:spPr>
            <a:xfrm>
              <a:off x="375200" y="3842950"/>
              <a:ext cx="15800" cy="20525"/>
            </a:xfrm>
            <a:custGeom>
              <a:avLst/>
              <a:gdLst/>
              <a:ahLst/>
              <a:cxnLst/>
              <a:rect l="l" t="t" r="r" b="b"/>
              <a:pathLst>
                <a:path w="632" h="821" extrusionOk="0">
                  <a:moveTo>
                    <a:pt x="410" y="1"/>
                  </a:moveTo>
                  <a:cubicBezTo>
                    <a:pt x="183" y="1"/>
                    <a:pt x="1" y="185"/>
                    <a:pt x="1" y="411"/>
                  </a:cubicBezTo>
                  <a:cubicBezTo>
                    <a:pt x="1" y="637"/>
                    <a:pt x="183" y="821"/>
                    <a:pt x="410" y="821"/>
                  </a:cubicBezTo>
                  <a:lnTo>
                    <a:pt x="632" y="821"/>
                  </a:lnTo>
                  <a:lnTo>
                    <a:pt x="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0"/>
            <p:cNvSpPr/>
            <p:nvPr/>
          </p:nvSpPr>
          <p:spPr>
            <a:xfrm>
              <a:off x="434600" y="3842950"/>
              <a:ext cx="15800" cy="20525"/>
            </a:xfrm>
            <a:custGeom>
              <a:avLst/>
              <a:gdLst/>
              <a:ahLst/>
              <a:cxnLst/>
              <a:rect l="l" t="t" r="r" b="b"/>
              <a:pathLst>
                <a:path w="632" h="821" extrusionOk="0">
                  <a:moveTo>
                    <a:pt x="1" y="1"/>
                  </a:moveTo>
                  <a:lnTo>
                    <a:pt x="1" y="821"/>
                  </a:lnTo>
                  <a:lnTo>
                    <a:pt x="224" y="821"/>
                  </a:lnTo>
                  <a:cubicBezTo>
                    <a:pt x="450" y="821"/>
                    <a:pt x="632" y="637"/>
                    <a:pt x="632" y="411"/>
                  </a:cubicBezTo>
                  <a:cubicBezTo>
                    <a:pt x="632" y="185"/>
                    <a:pt x="45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80"/>
          <p:cNvGrpSpPr/>
          <p:nvPr/>
        </p:nvGrpSpPr>
        <p:grpSpPr>
          <a:xfrm>
            <a:off x="8036847" y="3592486"/>
            <a:ext cx="374917" cy="374917"/>
            <a:chOff x="7029500" y="3240250"/>
            <a:chExt cx="352200" cy="352200"/>
          </a:xfrm>
        </p:grpSpPr>
        <p:sp>
          <p:nvSpPr>
            <p:cNvPr id="871" name="Google Shape;871;p80"/>
            <p:cNvSpPr/>
            <p:nvPr/>
          </p:nvSpPr>
          <p:spPr>
            <a:xfrm>
              <a:off x="7112275" y="3240250"/>
              <a:ext cx="211625" cy="244375"/>
            </a:xfrm>
            <a:custGeom>
              <a:avLst/>
              <a:gdLst/>
              <a:ahLst/>
              <a:cxnLst/>
              <a:rect l="l" t="t" r="r" b="b"/>
              <a:pathLst>
                <a:path w="8465" h="9775" extrusionOk="0">
                  <a:moveTo>
                    <a:pt x="4416" y="0"/>
                  </a:moveTo>
                  <a:cubicBezTo>
                    <a:pt x="4006" y="0"/>
                    <a:pt x="3637" y="254"/>
                    <a:pt x="3491" y="637"/>
                  </a:cubicBezTo>
                  <a:lnTo>
                    <a:pt x="1369" y="6203"/>
                  </a:lnTo>
                  <a:lnTo>
                    <a:pt x="1" y="9774"/>
                  </a:lnTo>
                  <a:lnTo>
                    <a:pt x="7542" y="9774"/>
                  </a:lnTo>
                  <a:lnTo>
                    <a:pt x="4956" y="2486"/>
                  </a:lnTo>
                  <a:cubicBezTo>
                    <a:pt x="4831" y="2133"/>
                    <a:pt x="5093" y="1762"/>
                    <a:pt x="5468" y="1762"/>
                  </a:cubicBezTo>
                  <a:lnTo>
                    <a:pt x="6706" y="1762"/>
                  </a:lnTo>
                  <a:cubicBezTo>
                    <a:pt x="7678" y="1762"/>
                    <a:pt x="8464" y="975"/>
                    <a:pt x="8464" y="3"/>
                  </a:cubicBezTo>
                  <a:lnTo>
                    <a:pt x="4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0"/>
            <p:cNvSpPr/>
            <p:nvPr/>
          </p:nvSpPr>
          <p:spPr>
            <a:xfrm>
              <a:off x="7029500" y="3505175"/>
              <a:ext cx="352200" cy="87275"/>
            </a:xfrm>
            <a:custGeom>
              <a:avLst/>
              <a:gdLst/>
              <a:ahLst/>
              <a:cxnLst/>
              <a:rect l="l" t="t" r="r" b="b"/>
              <a:pathLst>
                <a:path w="14088" h="3491" extrusionOk="0">
                  <a:moveTo>
                    <a:pt x="2986" y="1"/>
                  </a:moveTo>
                  <a:lnTo>
                    <a:pt x="2321" y="1734"/>
                  </a:lnTo>
                  <a:lnTo>
                    <a:pt x="109" y="1734"/>
                  </a:lnTo>
                  <a:cubicBezTo>
                    <a:pt x="50" y="1734"/>
                    <a:pt x="0" y="1782"/>
                    <a:pt x="0" y="1843"/>
                  </a:cubicBezTo>
                  <a:cubicBezTo>
                    <a:pt x="0" y="2752"/>
                    <a:pt x="739" y="3491"/>
                    <a:pt x="1650" y="3491"/>
                  </a:cubicBezTo>
                  <a:lnTo>
                    <a:pt x="12439" y="3491"/>
                  </a:lnTo>
                  <a:cubicBezTo>
                    <a:pt x="13349" y="3491"/>
                    <a:pt x="14088" y="2752"/>
                    <a:pt x="14088" y="1843"/>
                  </a:cubicBezTo>
                  <a:cubicBezTo>
                    <a:pt x="14088" y="1782"/>
                    <a:pt x="14039" y="1734"/>
                    <a:pt x="13979" y="1734"/>
                  </a:cubicBezTo>
                  <a:lnTo>
                    <a:pt x="11768" y="1734"/>
                  </a:lnTo>
                  <a:lnTo>
                    <a:pt x="11153" y="1"/>
                  </a:lnTo>
                  <a:lnTo>
                    <a:pt x="8833" y="1"/>
                  </a:lnTo>
                  <a:lnTo>
                    <a:pt x="8833" y="1734"/>
                  </a:lnTo>
                  <a:lnTo>
                    <a:pt x="8008" y="1734"/>
                  </a:lnTo>
                  <a:lnTo>
                    <a:pt x="8008" y="1"/>
                  </a:lnTo>
                  <a:lnTo>
                    <a:pt x="6082" y="1"/>
                  </a:lnTo>
                  <a:lnTo>
                    <a:pt x="6082" y="1734"/>
                  </a:lnTo>
                  <a:lnTo>
                    <a:pt x="5257" y="1734"/>
                  </a:lnTo>
                  <a:lnTo>
                    <a:pt x="5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80"/>
          <p:cNvGrpSpPr/>
          <p:nvPr/>
        </p:nvGrpSpPr>
        <p:grpSpPr>
          <a:xfrm>
            <a:off x="7218698" y="3592241"/>
            <a:ext cx="374917" cy="374890"/>
            <a:chOff x="6270575" y="3240250"/>
            <a:chExt cx="352200" cy="352175"/>
          </a:xfrm>
        </p:grpSpPr>
        <p:sp>
          <p:nvSpPr>
            <p:cNvPr id="874" name="Google Shape;874;p80"/>
            <p:cNvSpPr/>
            <p:nvPr/>
          </p:nvSpPr>
          <p:spPr>
            <a:xfrm>
              <a:off x="6405450" y="3362125"/>
              <a:ext cx="82450" cy="122750"/>
            </a:xfrm>
            <a:custGeom>
              <a:avLst/>
              <a:gdLst/>
              <a:ahLst/>
              <a:cxnLst/>
              <a:rect l="l" t="t" r="r" b="b"/>
              <a:pathLst>
                <a:path w="3298" h="4910" extrusionOk="0">
                  <a:moveTo>
                    <a:pt x="0" y="1"/>
                  </a:moveTo>
                  <a:lnTo>
                    <a:pt x="358" y="4909"/>
                  </a:lnTo>
                  <a:lnTo>
                    <a:pt x="2938" y="4909"/>
                  </a:lnTo>
                  <a:lnTo>
                    <a:pt x="3298" y="1"/>
                  </a:lnTo>
                  <a:lnTo>
                    <a:pt x="2062" y="1"/>
                  </a:lnTo>
                  <a:lnTo>
                    <a:pt x="2062" y="843"/>
                  </a:lnTo>
                  <a:cubicBezTo>
                    <a:pt x="2062" y="1072"/>
                    <a:pt x="1877" y="1257"/>
                    <a:pt x="1648" y="1257"/>
                  </a:cubicBezTo>
                  <a:cubicBezTo>
                    <a:pt x="1419" y="1257"/>
                    <a:pt x="1234" y="1072"/>
                    <a:pt x="1234" y="843"/>
                  </a:cubicBezTo>
                  <a:lnTo>
                    <a:pt x="12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0"/>
            <p:cNvSpPr/>
            <p:nvPr/>
          </p:nvSpPr>
          <p:spPr>
            <a:xfrm>
              <a:off x="6387275" y="3240250"/>
              <a:ext cx="118825" cy="101275"/>
            </a:xfrm>
            <a:custGeom>
              <a:avLst/>
              <a:gdLst/>
              <a:ahLst/>
              <a:cxnLst/>
              <a:rect l="l" t="t" r="r" b="b"/>
              <a:pathLst>
                <a:path w="4753" h="4051" extrusionOk="0">
                  <a:moveTo>
                    <a:pt x="1414" y="0"/>
                  </a:moveTo>
                  <a:cubicBezTo>
                    <a:pt x="1185" y="0"/>
                    <a:pt x="1001" y="186"/>
                    <a:pt x="1001" y="413"/>
                  </a:cubicBezTo>
                  <a:cubicBezTo>
                    <a:pt x="1001" y="640"/>
                    <a:pt x="1185" y="826"/>
                    <a:pt x="1414" y="826"/>
                  </a:cubicBezTo>
                  <a:lnTo>
                    <a:pt x="1741" y="826"/>
                  </a:lnTo>
                  <a:lnTo>
                    <a:pt x="1520" y="3225"/>
                  </a:lnTo>
                  <a:lnTo>
                    <a:pt x="413" y="3225"/>
                  </a:lnTo>
                  <a:cubicBezTo>
                    <a:pt x="184" y="3225"/>
                    <a:pt x="1" y="3409"/>
                    <a:pt x="1" y="3638"/>
                  </a:cubicBezTo>
                  <a:cubicBezTo>
                    <a:pt x="1" y="3865"/>
                    <a:pt x="184" y="4050"/>
                    <a:pt x="413" y="4050"/>
                  </a:cubicBezTo>
                  <a:lnTo>
                    <a:pt x="4340" y="4050"/>
                  </a:lnTo>
                  <a:cubicBezTo>
                    <a:pt x="4569" y="4050"/>
                    <a:pt x="4753" y="3865"/>
                    <a:pt x="4753" y="3638"/>
                  </a:cubicBezTo>
                  <a:cubicBezTo>
                    <a:pt x="4753" y="3409"/>
                    <a:pt x="4569" y="3225"/>
                    <a:pt x="4340" y="3225"/>
                  </a:cubicBezTo>
                  <a:lnTo>
                    <a:pt x="3232" y="3225"/>
                  </a:lnTo>
                  <a:lnTo>
                    <a:pt x="3012" y="826"/>
                  </a:lnTo>
                  <a:lnTo>
                    <a:pt x="3340" y="826"/>
                  </a:lnTo>
                  <a:cubicBezTo>
                    <a:pt x="3567" y="826"/>
                    <a:pt x="3752" y="640"/>
                    <a:pt x="3752" y="413"/>
                  </a:cubicBezTo>
                  <a:cubicBezTo>
                    <a:pt x="3752" y="186"/>
                    <a:pt x="3567" y="0"/>
                    <a:pt x="3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0"/>
            <p:cNvSpPr/>
            <p:nvPr/>
          </p:nvSpPr>
          <p:spPr>
            <a:xfrm>
              <a:off x="6499675" y="3455700"/>
              <a:ext cx="69100" cy="55300"/>
            </a:xfrm>
            <a:custGeom>
              <a:avLst/>
              <a:gdLst/>
              <a:ahLst/>
              <a:cxnLst/>
              <a:rect l="l" t="t" r="r" b="b"/>
              <a:pathLst>
                <a:path w="2764" h="2212" extrusionOk="0">
                  <a:moveTo>
                    <a:pt x="85" y="1"/>
                  </a:moveTo>
                  <a:lnTo>
                    <a:pt x="1" y="1168"/>
                  </a:lnTo>
                  <a:lnTo>
                    <a:pt x="522" y="1168"/>
                  </a:lnTo>
                  <a:cubicBezTo>
                    <a:pt x="929" y="1168"/>
                    <a:pt x="1308" y="1365"/>
                    <a:pt x="1541" y="1698"/>
                  </a:cubicBezTo>
                  <a:lnTo>
                    <a:pt x="1900" y="2212"/>
                  </a:lnTo>
                  <a:lnTo>
                    <a:pt x="2763" y="2212"/>
                  </a:lnTo>
                  <a:lnTo>
                    <a:pt x="2763" y="1908"/>
                  </a:lnTo>
                  <a:cubicBezTo>
                    <a:pt x="2763" y="1824"/>
                    <a:pt x="2737" y="1741"/>
                    <a:pt x="2689" y="1672"/>
                  </a:cubicBezTo>
                  <a:lnTo>
                    <a:pt x="1644" y="177"/>
                  </a:lnTo>
                  <a:cubicBezTo>
                    <a:pt x="1566" y="67"/>
                    <a:pt x="1440" y="1"/>
                    <a:pt x="1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0"/>
            <p:cNvSpPr/>
            <p:nvPr/>
          </p:nvSpPr>
          <p:spPr>
            <a:xfrm>
              <a:off x="6324575" y="3455700"/>
              <a:ext cx="69100" cy="55275"/>
            </a:xfrm>
            <a:custGeom>
              <a:avLst/>
              <a:gdLst/>
              <a:ahLst/>
              <a:cxnLst/>
              <a:rect l="l" t="t" r="r" b="b"/>
              <a:pathLst>
                <a:path w="2764" h="2211" extrusionOk="0">
                  <a:moveTo>
                    <a:pt x="1459" y="1"/>
                  </a:moveTo>
                  <a:cubicBezTo>
                    <a:pt x="1324" y="1"/>
                    <a:pt x="1197" y="66"/>
                    <a:pt x="1120" y="177"/>
                  </a:cubicBezTo>
                  <a:lnTo>
                    <a:pt x="75" y="1672"/>
                  </a:lnTo>
                  <a:cubicBezTo>
                    <a:pt x="27" y="1741"/>
                    <a:pt x="1" y="1822"/>
                    <a:pt x="1" y="1906"/>
                  </a:cubicBezTo>
                  <a:lnTo>
                    <a:pt x="1" y="2210"/>
                  </a:lnTo>
                  <a:lnTo>
                    <a:pt x="862" y="2210"/>
                  </a:lnTo>
                  <a:lnTo>
                    <a:pt x="1223" y="1696"/>
                  </a:lnTo>
                  <a:cubicBezTo>
                    <a:pt x="1454" y="1365"/>
                    <a:pt x="1835" y="1166"/>
                    <a:pt x="2241" y="1166"/>
                  </a:cubicBezTo>
                  <a:lnTo>
                    <a:pt x="2763" y="1166"/>
                  </a:lnTo>
                  <a:lnTo>
                    <a:pt x="2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0"/>
            <p:cNvSpPr/>
            <p:nvPr/>
          </p:nvSpPr>
          <p:spPr>
            <a:xfrm>
              <a:off x="6560775" y="3531575"/>
              <a:ext cx="62000" cy="60850"/>
            </a:xfrm>
            <a:custGeom>
              <a:avLst/>
              <a:gdLst/>
              <a:ahLst/>
              <a:cxnLst/>
              <a:rect l="l" t="t" r="r" b="b"/>
              <a:pathLst>
                <a:path w="2480" h="2434" extrusionOk="0">
                  <a:moveTo>
                    <a:pt x="1" y="0"/>
                  </a:moveTo>
                  <a:cubicBezTo>
                    <a:pt x="66" y="153"/>
                    <a:pt x="99" y="316"/>
                    <a:pt x="99" y="481"/>
                  </a:cubicBezTo>
                  <a:lnTo>
                    <a:pt x="99" y="2433"/>
                  </a:lnTo>
                  <a:lnTo>
                    <a:pt x="2480" y="2433"/>
                  </a:lnTo>
                  <a:lnTo>
                    <a:pt x="1602" y="260"/>
                  </a:lnTo>
                  <a:cubicBezTo>
                    <a:pt x="1539" y="103"/>
                    <a:pt x="1387" y="0"/>
                    <a:pt x="1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0"/>
            <p:cNvSpPr/>
            <p:nvPr/>
          </p:nvSpPr>
          <p:spPr>
            <a:xfrm>
              <a:off x="6270575" y="3531575"/>
              <a:ext cx="61950" cy="60850"/>
            </a:xfrm>
            <a:custGeom>
              <a:avLst/>
              <a:gdLst/>
              <a:ahLst/>
              <a:cxnLst/>
              <a:rect l="l" t="t" r="r" b="b"/>
              <a:pathLst>
                <a:path w="2478" h="2434" extrusionOk="0">
                  <a:moveTo>
                    <a:pt x="1261" y="0"/>
                  </a:moveTo>
                  <a:cubicBezTo>
                    <a:pt x="1092" y="0"/>
                    <a:pt x="940" y="103"/>
                    <a:pt x="876" y="260"/>
                  </a:cubicBezTo>
                  <a:lnTo>
                    <a:pt x="0" y="2433"/>
                  </a:lnTo>
                  <a:lnTo>
                    <a:pt x="2381" y="2433"/>
                  </a:lnTo>
                  <a:lnTo>
                    <a:pt x="2381" y="481"/>
                  </a:lnTo>
                  <a:cubicBezTo>
                    <a:pt x="2381" y="316"/>
                    <a:pt x="2414" y="153"/>
                    <a:pt x="2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0"/>
            <p:cNvSpPr/>
            <p:nvPr/>
          </p:nvSpPr>
          <p:spPr>
            <a:xfrm>
              <a:off x="6350800" y="3505500"/>
              <a:ext cx="191750" cy="86925"/>
            </a:xfrm>
            <a:custGeom>
              <a:avLst/>
              <a:gdLst/>
              <a:ahLst/>
              <a:cxnLst/>
              <a:rect l="l" t="t" r="r" b="b"/>
              <a:pathLst>
                <a:path w="7670" h="3477" extrusionOk="0">
                  <a:moveTo>
                    <a:pt x="1192" y="1"/>
                  </a:moveTo>
                  <a:cubicBezTo>
                    <a:pt x="1057" y="1"/>
                    <a:pt x="930" y="66"/>
                    <a:pt x="853" y="178"/>
                  </a:cubicBezTo>
                  <a:lnTo>
                    <a:pt x="74" y="1290"/>
                  </a:lnTo>
                  <a:cubicBezTo>
                    <a:pt x="26" y="1358"/>
                    <a:pt x="0" y="1440"/>
                    <a:pt x="0" y="1524"/>
                  </a:cubicBezTo>
                  <a:lnTo>
                    <a:pt x="0" y="3476"/>
                  </a:lnTo>
                  <a:lnTo>
                    <a:pt x="7670" y="3476"/>
                  </a:lnTo>
                  <a:lnTo>
                    <a:pt x="7670" y="1524"/>
                  </a:lnTo>
                  <a:cubicBezTo>
                    <a:pt x="7670" y="1440"/>
                    <a:pt x="7644" y="1358"/>
                    <a:pt x="7595" y="1290"/>
                  </a:cubicBezTo>
                  <a:lnTo>
                    <a:pt x="6817" y="178"/>
                  </a:lnTo>
                  <a:cubicBezTo>
                    <a:pt x="6739" y="66"/>
                    <a:pt x="6613" y="1"/>
                    <a:pt x="6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80"/>
          <p:cNvGrpSpPr/>
          <p:nvPr/>
        </p:nvGrpSpPr>
        <p:grpSpPr>
          <a:xfrm>
            <a:off x="6504132" y="3583052"/>
            <a:ext cx="207677" cy="374890"/>
            <a:chOff x="5607925" y="3231725"/>
            <a:chExt cx="192650" cy="352175"/>
          </a:xfrm>
        </p:grpSpPr>
        <p:sp>
          <p:nvSpPr>
            <p:cNvPr id="882" name="Google Shape;882;p80"/>
            <p:cNvSpPr/>
            <p:nvPr/>
          </p:nvSpPr>
          <p:spPr>
            <a:xfrm>
              <a:off x="5646625" y="3231725"/>
              <a:ext cx="115300" cy="78975"/>
            </a:xfrm>
            <a:custGeom>
              <a:avLst/>
              <a:gdLst/>
              <a:ahLst/>
              <a:cxnLst/>
              <a:rect l="l" t="t" r="r" b="b"/>
              <a:pathLst>
                <a:path w="4612" h="3159" extrusionOk="0">
                  <a:moveTo>
                    <a:pt x="1423" y="1"/>
                  </a:moveTo>
                  <a:cubicBezTo>
                    <a:pt x="1229" y="1"/>
                    <a:pt x="1072" y="157"/>
                    <a:pt x="1071" y="351"/>
                  </a:cubicBezTo>
                  <a:lnTo>
                    <a:pt x="1071" y="2334"/>
                  </a:lnTo>
                  <a:lnTo>
                    <a:pt x="405" y="2334"/>
                  </a:lnTo>
                  <a:cubicBezTo>
                    <a:pt x="180" y="2338"/>
                    <a:pt x="1" y="2522"/>
                    <a:pt x="1" y="2746"/>
                  </a:cubicBezTo>
                  <a:cubicBezTo>
                    <a:pt x="1" y="2971"/>
                    <a:pt x="180" y="3155"/>
                    <a:pt x="405" y="3159"/>
                  </a:cubicBezTo>
                  <a:lnTo>
                    <a:pt x="4207" y="3159"/>
                  </a:lnTo>
                  <a:cubicBezTo>
                    <a:pt x="4432" y="3155"/>
                    <a:pt x="4611" y="2971"/>
                    <a:pt x="4611" y="2746"/>
                  </a:cubicBezTo>
                  <a:cubicBezTo>
                    <a:pt x="4611" y="2522"/>
                    <a:pt x="4432" y="2338"/>
                    <a:pt x="4207" y="2334"/>
                  </a:cubicBezTo>
                  <a:lnTo>
                    <a:pt x="3540" y="2334"/>
                  </a:lnTo>
                  <a:lnTo>
                    <a:pt x="3540" y="351"/>
                  </a:lnTo>
                  <a:cubicBezTo>
                    <a:pt x="3540" y="157"/>
                    <a:pt x="3383" y="1"/>
                    <a:pt x="3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0"/>
            <p:cNvSpPr/>
            <p:nvPr/>
          </p:nvSpPr>
          <p:spPr>
            <a:xfrm>
              <a:off x="5607925" y="3331325"/>
              <a:ext cx="192650" cy="119700"/>
            </a:xfrm>
            <a:custGeom>
              <a:avLst/>
              <a:gdLst/>
              <a:ahLst/>
              <a:cxnLst/>
              <a:rect l="l" t="t" r="r" b="b"/>
              <a:pathLst>
                <a:path w="7706" h="4788" extrusionOk="0">
                  <a:moveTo>
                    <a:pt x="2060" y="0"/>
                  </a:moveTo>
                  <a:lnTo>
                    <a:pt x="2060" y="1515"/>
                  </a:lnTo>
                  <a:lnTo>
                    <a:pt x="721" y="1515"/>
                  </a:lnTo>
                  <a:cubicBezTo>
                    <a:pt x="324" y="1515"/>
                    <a:pt x="1" y="1789"/>
                    <a:pt x="1" y="2122"/>
                  </a:cubicBezTo>
                  <a:lnTo>
                    <a:pt x="285" y="4787"/>
                  </a:lnTo>
                  <a:lnTo>
                    <a:pt x="1973" y="4787"/>
                  </a:lnTo>
                  <a:cubicBezTo>
                    <a:pt x="2148" y="4294"/>
                    <a:pt x="2616" y="3962"/>
                    <a:pt x="3140" y="3962"/>
                  </a:cubicBezTo>
                  <a:cubicBezTo>
                    <a:pt x="3664" y="3962"/>
                    <a:pt x="4132" y="4294"/>
                    <a:pt x="4307" y="4787"/>
                  </a:cubicBezTo>
                  <a:lnTo>
                    <a:pt x="7420" y="4787"/>
                  </a:lnTo>
                  <a:lnTo>
                    <a:pt x="7706" y="2122"/>
                  </a:lnTo>
                  <a:cubicBezTo>
                    <a:pt x="7706" y="1789"/>
                    <a:pt x="7381" y="1515"/>
                    <a:pt x="6986" y="1515"/>
                  </a:cubicBezTo>
                  <a:lnTo>
                    <a:pt x="5648" y="1515"/>
                  </a:lnTo>
                  <a:lnTo>
                    <a:pt x="56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0"/>
            <p:cNvSpPr/>
            <p:nvPr/>
          </p:nvSpPr>
          <p:spPr>
            <a:xfrm>
              <a:off x="5617275" y="3451000"/>
              <a:ext cx="174025" cy="132900"/>
            </a:xfrm>
            <a:custGeom>
              <a:avLst/>
              <a:gdLst/>
              <a:ahLst/>
              <a:cxnLst/>
              <a:rect l="l" t="t" r="r" b="b"/>
              <a:pathLst>
                <a:path w="6961" h="5316" extrusionOk="0">
                  <a:moveTo>
                    <a:pt x="2767" y="1940"/>
                  </a:moveTo>
                  <a:cubicBezTo>
                    <a:pt x="2833" y="1940"/>
                    <a:pt x="2903" y="1957"/>
                    <a:pt x="2970" y="1996"/>
                  </a:cubicBezTo>
                  <a:cubicBezTo>
                    <a:pt x="3121" y="2081"/>
                    <a:pt x="3202" y="2250"/>
                    <a:pt x="3176" y="2421"/>
                  </a:cubicBezTo>
                  <a:cubicBezTo>
                    <a:pt x="3148" y="2599"/>
                    <a:pt x="3006" y="2738"/>
                    <a:pt x="2828" y="2764"/>
                  </a:cubicBezTo>
                  <a:cubicBezTo>
                    <a:pt x="2808" y="2767"/>
                    <a:pt x="2788" y="2769"/>
                    <a:pt x="2769" y="2769"/>
                  </a:cubicBezTo>
                  <a:cubicBezTo>
                    <a:pt x="2612" y="2769"/>
                    <a:pt x="2466" y="2680"/>
                    <a:pt x="2397" y="2536"/>
                  </a:cubicBezTo>
                  <a:cubicBezTo>
                    <a:pt x="2255" y="2241"/>
                    <a:pt x="2487" y="1940"/>
                    <a:pt x="2767" y="1940"/>
                  </a:cubicBezTo>
                  <a:close/>
                  <a:moveTo>
                    <a:pt x="4797" y="3111"/>
                  </a:moveTo>
                  <a:cubicBezTo>
                    <a:pt x="4876" y="3111"/>
                    <a:pt x="4956" y="3134"/>
                    <a:pt x="5025" y="3180"/>
                  </a:cubicBezTo>
                  <a:cubicBezTo>
                    <a:pt x="5174" y="3279"/>
                    <a:pt x="5244" y="3462"/>
                    <a:pt x="5194" y="3636"/>
                  </a:cubicBezTo>
                  <a:cubicBezTo>
                    <a:pt x="5147" y="3808"/>
                    <a:pt x="4990" y="3930"/>
                    <a:pt x="4811" y="3936"/>
                  </a:cubicBezTo>
                  <a:cubicBezTo>
                    <a:pt x="4805" y="3936"/>
                    <a:pt x="4800" y="3936"/>
                    <a:pt x="4794" y="3936"/>
                  </a:cubicBezTo>
                  <a:cubicBezTo>
                    <a:pt x="4621" y="3936"/>
                    <a:pt x="4467" y="3826"/>
                    <a:pt x="4408" y="3662"/>
                  </a:cubicBezTo>
                  <a:cubicBezTo>
                    <a:pt x="4352" y="3497"/>
                    <a:pt x="4402" y="3315"/>
                    <a:pt x="4538" y="3203"/>
                  </a:cubicBezTo>
                  <a:cubicBezTo>
                    <a:pt x="4613" y="3142"/>
                    <a:pt x="4705" y="3111"/>
                    <a:pt x="4797" y="3111"/>
                  </a:cubicBezTo>
                  <a:close/>
                  <a:moveTo>
                    <a:pt x="2766" y="0"/>
                  </a:moveTo>
                  <a:cubicBezTo>
                    <a:pt x="2539" y="0"/>
                    <a:pt x="2353" y="186"/>
                    <a:pt x="2353" y="413"/>
                  </a:cubicBezTo>
                  <a:cubicBezTo>
                    <a:pt x="2353" y="642"/>
                    <a:pt x="2170" y="826"/>
                    <a:pt x="1941" y="826"/>
                  </a:cubicBezTo>
                  <a:lnTo>
                    <a:pt x="0" y="826"/>
                  </a:lnTo>
                  <a:lnTo>
                    <a:pt x="416" y="4709"/>
                  </a:lnTo>
                  <a:cubicBezTo>
                    <a:pt x="416" y="5044"/>
                    <a:pt x="740" y="5316"/>
                    <a:pt x="1137" y="5316"/>
                  </a:cubicBezTo>
                  <a:lnTo>
                    <a:pt x="5824" y="5316"/>
                  </a:lnTo>
                  <a:cubicBezTo>
                    <a:pt x="6221" y="5316"/>
                    <a:pt x="6545" y="5044"/>
                    <a:pt x="6545" y="4709"/>
                  </a:cubicBezTo>
                  <a:lnTo>
                    <a:pt x="6961" y="826"/>
                  </a:lnTo>
                  <a:lnTo>
                    <a:pt x="3594" y="826"/>
                  </a:lnTo>
                  <a:cubicBezTo>
                    <a:pt x="3367" y="826"/>
                    <a:pt x="3182" y="642"/>
                    <a:pt x="3182" y="413"/>
                  </a:cubicBezTo>
                  <a:lnTo>
                    <a:pt x="3179" y="413"/>
                  </a:lnTo>
                  <a:cubicBezTo>
                    <a:pt x="3179" y="186"/>
                    <a:pt x="2995" y="0"/>
                    <a:pt x="2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80"/>
          <p:cNvGrpSpPr/>
          <p:nvPr/>
        </p:nvGrpSpPr>
        <p:grpSpPr>
          <a:xfrm>
            <a:off x="3162432" y="3592268"/>
            <a:ext cx="374895" cy="374890"/>
            <a:chOff x="2508075" y="3240275"/>
            <a:chExt cx="355250" cy="352175"/>
          </a:xfrm>
        </p:grpSpPr>
        <p:sp>
          <p:nvSpPr>
            <p:cNvPr id="886" name="Google Shape;886;p80"/>
            <p:cNvSpPr/>
            <p:nvPr/>
          </p:nvSpPr>
          <p:spPr>
            <a:xfrm>
              <a:off x="2676200" y="3390575"/>
              <a:ext cx="20475" cy="74950"/>
            </a:xfrm>
            <a:custGeom>
              <a:avLst/>
              <a:gdLst/>
              <a:ahLst/>
              <a:cxnLst/>
              <a:rect l="l" t="t" r="r" b="b"/>
              <a:pathLst>
                <a:path w="819" h="2998" extrusionOk="0">
                  <a:moveTo>
                    <a:pt x="410" y="1"/>
                  </a:moveTo>
                  <a:cubicBezTo>
                    <a:pt x="183" y="1"/>
                    <a:pt x="0" y="183"/>
                    <a:pt x="0" y="410"/>
                  </a:cubicBezTo>
                  <a:lnTo>
                    <a:pt x="0" y="2998"/>
                  </a:lnTo>
                  <a:lnTo>
                    <a:pt x="818" y="2998"/>
                  </a:lnTo>
                  <a:lnTo>
                    <a:pt x="818" y="410"/>
                  </a:lnTo>
                  <a:cubicBezTo>
                    <a:pt x="818" y="183"/>
                    <a:pt x="636"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0"/>
            <p:cNvSpPr/>
            <p:nvPr/>
          </p:nvSpPr>
          <p:spPr>
            <a:xfrm>
              <a:off x="2508075" y="3240275"/>
              <a:ext cx="355250" cy="352175"/>
            </a:xfrm>
            <a:custGeom>
              <a:avLst/>
              <a:gdLst/>
              <a:ahLst/>
              <a:cxnLst/>
              <a:rect l="l" t="t" r="r" b="b"/>
              <a:pathLst>
                <a:path w="14210" h="14087" extrusionOk="0">
                  <a:moveTo>
                    <a:pt x="7134" y="5173"/>
                  </a:moveTo>
                  <a:cubicBezTo>
                    <a:pt x="7821" y="5173"/>
                    <a:pt x="8376" y="5735"/>
                    <a:pt x="8369" y="6422"/>
                  </a:cubicBezTo>
                  <a:lnTo>
                    <a:pt x="8369" y="9421"/>
                  </a:lnTo>
                  <a:cubicBezTo>
                    <a:pt x="8369" y="9650"/>
                    <a:pt x="8183" y="9834"/>
                    <a:pt x="7956" y="9834"/>
                  </a:cubicBezTo>
                  <a:lnTo>
                    <a:pt x="6313" y="9834"/>
                  </a:lnTo>
                  <a:cubicBezTo>
                    <a:pt x="6085" y="9834"/>
                    <a:pt x="5900" y="9650"/>
                    <a:pt x="5900" y="9421"/>
                  </a:cubicBezTo>
                  <a:lnTo>
                    <a:pt x="5900" y="6422"/>
                  </a:lnTo>
                  <a:cubicBezTo>
                    <a:pt x="5893" y="5735"/>
                    <a:pt x="6447" y="5173"/>
                    <a:pt x="7134" y="5173"/>
                  </a:cubicBezTo>
                  <a:close/>
                  <a:moveTo>
                    <a:pt x="11701" y="10530"/>
                  </a:moveTo>
                  <a:cubicBezTo>
                    <a:pt x="11925" y="10536"/>
                    <a:pt x="12105" y="10719"/>
                    <a:pt x="12105" y="10943"/>
                  </a:cubicBezTo>
                  <a:cubicBezTo>
                    <a:pt x="12105" y="11167"/>
                    <a:pt x="11925" y="11351"/>
                    <a:pt x="11701" y="11356"/>
                  </a:cubicBezTo>
                  <a:lnTo>
                    <a:pt x="11294" y="11356"/>
                  </a:lnTo>
                  <a:cubicBezTo>
                    <a:pt x="11068" y="11351"/>
                    <a:pt x="10888" y="11167"/>
                    <a:pt x="10888" y="10943"/>
                  </a:cubicBezTo>
                  <a:cubicBezTo>
                    <a:pt x="10888" y="10719"/>
                    <a:pt x="11068" y="10536"/>
                    <a:pt x="11294" y="10530"/>
                  </a:cubicBezTo>
                  <a:close/>
                  <a:moveTo>
                    <a:pt x="3101" y="10552"/>
                  </a:moveTo>
                  <a:cubicBezTo>
                    <a:pt x="3325" y="10556"/>
                    <a:pt x="3505" y="10740"/>
                    <a:pt x="3505" y="10965"/>
                  </a:cubicBezTo>
                  <a:cubicBezTo>
                    <a:pt x="3505" y="11189"/>
                    <a:pt x="3325" y="11372"/>
                    <a:pt x="3101" y="11377"/>
                  </a:cubicBezTo>
                  <a:lnTo>
                    <a:pt x="2864" y="11377"/>
                  </a:lnTo>
                  <a:cubicBezTo>
                    <a:pt x="2639" y="11372"/>
                    <a:pt x="2460" y="11189"/>
                    <a:pt x="2460" y="10965"/>
                  </a:cubicBezTo>
                  <a:cubicBezTo>
                    <a:pt x="2460" y="10740"/>
                    <a:pt x="2639" y="10556"/>
                    <a:pt x="2864" y="10552"/>
                  </a:cubicBezTo>
                  <a:close/>
                  <a:moveTo>
                    <a:pt x="7134" y="10800"/>
                  </a:moveTo>
                  <a:cubicBezTo>
                    <a:pt x="7821" y="10800"/>
                    <a:pt x="8376" y="11361"/>
                    <a:pt x="8369" y="12048"/>
                  </a:cubicBezTo>
                  <a:lnTo>
                    <a:pt x="8369" y="13261"/>
                  </a:lnTo>
                  <a:lnTo>
                    <a:pt x="7543" y="13261"/>
                  </a:lnTo>
                  <a:lnTo>
                    <a:pt x="7543" y="12048"/>
                  </a:lnTo>
                  <a:cubicBezTo>
                    <a:pt x="7543" y="11822"/>
                    <a:pt x="7361" y="11639"/>
                    <a:pt x="7134" y="11639"/>
                  </a:cubicBezTo>
                  <a:cubicBezTo>
                    <a:pt x="6908" y="11639"/>
                    <a:pt x="6725" y="11822"/>
                    <a:pt x="6725" y="12048"/>
                  </a:cubicBezTo>
                  <a:lnTo>
                    <a:pt x="6725" y="13261"/>
                  </a:lnTo>
                  <a:lnTo>
                    <a:pt x="5900" y="13261"/>
                  </a:lnTo>
                  <a:lnTo>
                    <a:pt x="5900" y="12048"/>
                  </a:lnTo>
                  <a:cubicBezTo>
                    <a:pt x="5893" y="11361"/>
                    <a:pt x="6447" y="10800"/>
                    <a:pt x="7134" y="10800"/>
                  </a:cubicBezTo>
                  <a:close/>
                  <a:moveTo>
                    <a:pt x="7112" y="1"/>
                  </a:moveTo>
                  <a:cubicBezTo>
                    <a:pt x="6885" y="1"/>
                    <a:pt x="6699" y="185"/>
                    <a:pt x="6699" y="413"/>
                  </a:cubicBezTo>
                  <a:lnTo>
                    <a:pt x="6699" y="855"/>
                  </a:lnTo>
                  <a:lnTo>
                    <a:pt x="6287" y="855"/>
                  </a:lnTo>
                  <a:cubicBezTo>
                    <a:pt x="6058" y="855"/>
                    <a:pt x="5874" y="1040"/>
                    <a:pt x="5874" y="1268"/>
                  </a:cubicBezTo>
                  <a:cubicBezTo>
                    <a:pt x="5874" y="1495"/>
                    <a:pt x="6058" y="1680"/>
                    <a:pt x="6287" y="1680"/>
                  </a:cubicBezTo>
                  <a:lnTo>
                    <a:pt x="6701" y="1680"/>
                  </a:lnTo>
                  <a:lnTo>
                    <a:pt x="6701" y="2936"/>
                  </a:lnTo>
                  <a:lnTo>
                    <a:pt x="3698" y="4521"/>
                  </a:lnTo>
                  <a:cubicBezTo>
                    <a:pt x="3496" y="4628"/>
                    <a:pt x="3420" y="4877"/>
                    <a:pt x="3525" y="5079"/>
                  </a:cubicBezTo>
                  <a:cubicBezTo>
                    <a:pt x="3600" y="5219"/>
                    <a:pt x="3743" y="5298"/>
                    <a:pt x="3891" y="5298"/>
                  </a:cubicBezTo>
                  <a:cubicBezTo>
                    <a:pt x="3956" y="5298"/>
                    <a:pt x="4022" y="5283"/>
                    <a:pt x="4083" y="5251"/>
                  </a:cubicBezTo>
                  <a:lnTo>
                    <a:pt x="4640" y="4957"/>
                  </a:lnTo>
                  <a:lnTo>
                    <a:pt x="4640" y="10664"/>
                  </a:lnTo>
                  <a:lnTo>
                    <a:pt x="5106" y="10664"/>
                  </a:lnTo>
                  <a:cubicBezTo>
                    <a:pt x="5331" y="10668"/>
                    <a:pt x="5510" y="10852"/>
                    <a:pt x="5510" y="11076"/>
                  </a:cubicBezTo>
                  <a:cubicBezTo>
                    <a:pt x="5510" y="11301"/>
                    <a:pt x="5331" y="11485"/>
                    <a:pt x="5106" y="11489"/>
                  </a:cubicBezTo>
                  <a:lnTo>
                    <a:pt x="4639" y="11489"/>
                  </a:lnTo>
                  <a:lnTo>
                    <a:pt x="4639" y="12038"/>
                  </a:lnTo>
                  <a:lnTo>
                    <a:pt x="4662" y="12038"/>
                  </a:lnTo>
                  <a:cubicBezTo>
                    <a:pt x="4889" y="12038"/>
                    <a:pt x="5073" y="12222"/>
                    <a:pt x="5073" y="12450"/>
                  </a:cubicBezTo>
                  <a:cubicBezTo>
                    <a:pt x="5073" y="12678"/>
                    <a:pt x="4889" y="12863"/>
                    <a:pt x="4662" y="12863"/>
                  </a:cubicBezTo>
                  <a:lnTo>
                    <a:pt x="4639" y="12863"/>
                  </a:lnTo>
                  <a:lnTo>
                    <a:pt x="4639" y="13261"/>
                  </a:lnTo>
                  <a:lnTo>
                    <a:pt x="3815" y="13261"/>
                  </a:lnTo>
                  <a:lnTo>
                    <a:pt x="3815" y="8212"/>
                  </a:lnTo>
                  <a:lnTo>
                    <a:pt x="312" y="9825"/>
                  </a:lnTo>
                  <a:cubicBezTo>
                    <a:pt x="98" y="9916"/>
                    <a:pt x="1" y="10165"/>
                    <a:pt x="98" y="10377"/>
                  </a:cubicBezTo>
                  <a:cubicBezTo>
                    <a:pt x="168" y="10529"/>
                    <a:pt x="317" y="10618"/>
                    <a:pt x="473" y="10618"/>
                  </a:cubicBezTo>
                  <a:cubicBezTo>
                    <a:pt x="535" y="10618"/>
                    <a:pt x="597" y="10604"/>
                    <a:pt x="655" y="10575"/>
                  </a:cubicBezTo>
                  <a:lnTo>
                    <a:pt x="1140" y="10351"/>
                  </a:lnTo>
                  <a:lnTo>
                    <a:pt x="1140" y="11486"/>
                  </a:lnTo>
                  <a:lnTo>
                    <a:pt x="1811" y="11486"/>
                  </a:lnTo>
                  <a:cubicBezTo>
                    <a:pt x="2034" y="11490"/>
                    <a:pt x="2213" y="11674"/>
                    <a:pt x="2213" y="11899"/>
                  </a:cubicBezTo>
                  <a:cubicBezTo>
                    <a:pt x="2213" y="12123"/>
                    <a:pt x="2034" y="12307"/>
                    <a:pt x="1811" y="12311"/>
                  </a:cubicBezTo>
                  <a:lnTo>
                    <a:pt x="1140" y="12311"/>
                  </a:lnTo>
                  <a:lnTo>
                    <a:pt x="1140" y="13261"/>
                  </a:lnTo>
                  <a:lnTo>
                    <a:pt x="480" y="13261"/>
                  </a:lnTo>
                  <a:cubicBezTo>
                    <a:pt x="253" y="13261"/>
                    <a:pt x="68" y="13447"/>
                    <a:pt x="68" y="13674"/>
                  </a:cubicBezTo>
                  <a:cubicBezTo>
                    <a:pt x="68" y="13901"/>
                    <a:pt x="253" y="14087"/>
                    <a:pt x="480" y="14087"/>
                  </a:cubicBezTo>
                  <a:lnTo>
                    <a:pt x="13744" y="14087"/>
                  </a:lnTo>
                  <a:cubicBezTo>
                    <a:pt x="13968" y="14082"/>
                    <a:pt x="14148" y="13898"/>
                    <a:pt x="14148" y="13674"/>
                  </a:cubicBezTo>
                  <a:cubicBezTo>
                    <a:pt x="14148" y="13449"/>
                    <a:pt x="13968" y="13266"/>
                    <a:pt x="13744" y="13261"/>
                  </a:cubicBezTo>
                  <a:lnTo>
                    <a:pt x="13082" y="13261"/>
                  </a:lnTo>
                  <a:lnTo>
                    <a:pt x="13082" y="12863"/>
                  </a:lnTo>
                  <a:lnTo>
                    <a:pt x="12275" y="12863"/>
                  </a:lnTo>
                  <a:cubicBezTo>
                    <a:pt x="12051" y="12859"/>
                    <a:pt x="11871" y="12675"/>
                    <a:pt x="11871" y="12450"/>
                  </a:cubicBezTo>
                  <a:cubicBezTo>
                    <a:pt x="11871" y="12226"/>
                    <a:pt x="12051" y="12042"/>
                    <a:pt x="12275" y="12038"/>
                  </a:cubicBezTo>
                  <a:lnTo>
                    <a:pt x="13082" y="12038"/>
                  </a:lnTo>
                  <a:lnTo>
                    <a:pt x="13082" y="10332"/>
                  </a:lnTo>
                  <a:lnTo>
                    <a:pt x="13569" y="10553"/>
                  </a:lnTo>
                  <a:cubicBezTo>
                    <a:pt x="13624" y="10579"/>
                    <a:pt x="13683" y="10591"/>
                    <a:pt x="13740" y="10591"/>
                  </a:cubicBezTo>
                  <a:cubicBezTo>
                    <a:pt x="13897" y="10591"/>
                    <a:pt x="14047" y="10501"/>
                    <a:pt x="14116" y="10349"/>
                  </a:cubicBezTo>
                  <a:cubicBezTo>
                    <a:pt x="14210" y="10142"/>
                    <a:pt x="14117" y="9898"/>
                    <a:pt x="13910" y="9802"/>
                  </a:cubicBezTo>
                  <a:lnTo>
                    <a:pt x="10409" y="8209"/>
                  </a:lnTo>
                  <a:lnTo>
                    <a:pt x="10409" y="13263"/>
                  </a:lnTo>
                  <a:lnTo>
                    <a:pt x="9585" y="13263"/>
                  </a:lnTo>
                  <a:lnTo>
                    <a:pt x="9585" y="12374"/>
                  </a:lnTo>
                  <a:cubicBezTo>
                    <a:pt x="9366" y="12362"/>
                    <a:pt x="9194" y="12181"/>
                    <a:pt x="9194" y="11961"/>
                  </a:cubicBezTo>
                  <a:cubicBezTo>
                    <a:pt x="9194" y="11742"/>
                    <a:pt x="9366" y="11561"/>
                    <a:pt x="9585" y="11550"/>
                  </a:cubicBezTo>
                  <a:lnTo>
                    <a:pt x="9585" y="10613"/>
                  </a:lnTo>
                  <a:lnTo>
                    <a:pt x="9149" y="10613"/>
                  </a:lnTo>
                  <a:cubicBezTo>
                    <a:pt x="8925" y="10609"/>
                    <a:pt x="8745" y="10425"/>
                    <a:pt x="8745" y="10200"/>
                  </a:cubicBezTo>
                  <a:cubicBezTo>
                    <a:pt x="8745" y="9976"/>
                    <a:pt x="8925" y="9793"/>
                    <a:pt x="9149" y="9788"/>
                  </a:cubicBezTo>
                  <a:lnTo>
                    <a:pt x="9585" y="9788"/>
                  </a:lnTo>
                  <a:lnTo>
                    <a:pt x="9585" y="4961"/>
                  </a:lnTo>
                  <a:lnTo>
                    <a:pt x="10144" y="5252"/>
                  </a:lnTo>
                  <a:cubicBezTo>
                    <a:pt x="10207" y="5285"/>
                    <a:pt x="10272" y="5300"/>
                    <a:pt x="10334" y="5300"/>
                  </a:cubicBezTo>
                  <a:cubicBezTo>
                    <a:pt x="10593" y="5300"/>
                    <a:pt x="10815" y="5046"/>
                    <a:pt x="10728" y="4764"/>
                  </a:cubicBezTo>
                  <a:cubicBezTo>
                    <a:pt x="10694" y="4660"/>
                    <a:pt x="10622" y="4572"/>
                    <a:pt x="10525" y="4523"/>
                  </a:cubicBezTo>
                  <a:lnTo>
                    <a:pt x="7525" y="2955"/>
                  </a:lnTo>
                  <a:lnTo>
                    <a:pt x="7525" y="1680"/>
                  </a:lnTo>
                  <a:lnTo>
                    <a:pt x="7939" y="1680"/>
                  </a:lnTo>
                  <a:cubicBezTo>
                    <a:pt x="8166" y="1680"/>
                    <a:pt x="8351" y="1495"/>
                    <a:pt x="8351" y="1268"/>
                  </a:cubicBezTo>
                  <a:cubicBezTo>
                    <a:pt x="8351" y="1040"/>
                    <a:pt x="8166" y="855"/>
                    <a:pt x="7939" y="855"/>
                  </a:cubicBezTo>
                  <a:lnTo>
                    <a:pt x="7525" y="855"/>
                  </a:lnTo>
                  <a:lnTo>
                    <a:pt x="7525" y="413"/>
                  </a:lnTo>
                  <a:cubicBezTo>
                    <a:pt x="7525" y="185"/>
                    <a:pt x="7339" y="1"/>
                    <a:pt x="7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80"/>
          <p:cNvGrpSpPr/>
          <p:nvPr/>
        </p:nvGrpSpPr>
        <p:grpSpPr>
          <a:xfrm>
            <a:off x="5661136" y="3592486"/>
            <a:ext cx="255082" cy="374917"/>
            <a:chOff x="4825925" y="3240250"/>
            <a:chExt cx="236625" cy="352200"/>
          </a:xfrm>
        </p:grpSpPr>
        <p:sp>
          <p:nvSpPr>
            <p:cNvPr id="889" name="Google Shape;889;p80"/>
            <p:cNvSpPr/>
            <p:nvPr/>
          </p:nvSpPr>
          <p:spPr>
            <a:xfrm>
              <a:off x="4875700" y="3240250"/>
              <a:ext cx="139775" cy="231450"/>
            </a:xfrm>
            <a:custGeom>
              <a:avLst/>
              <a:gdLst/>
              <a:ahLst/>
              <a:cxnLst/>
              <a:rect l="l" t="t" r="r" b="b"/>
              <a:pathLst>
                <a:path w="5591" h="9258" extrusionOk="0">
                  <a:moveTo>
                    <a:pt x="1971" y="2197"/>
                  </a:moveTo>
                  <a:cubicBezTo>
                    <a:pt x="2049" y="2197"/>
                    <a:pt x="2127" y="2219"/>
                    <a:pt x="2195" y="2263"/>
                  </a:cubicBezTo>
                  <a:cubicBezTo>
                    <a:pt x="2346" y="2362"/>
                    <a:pt x="2415" y="2546"/>
                    <a:pt x="2367" y="2719"/>
                  </a:cubicBezTo>
                  <a:cubicBezTo>
                    <a:pt x="2320" y="2893"/>
                    <a:pt x="2165" y="3015"/>
                    <a:pt x="1985" y="3022"/>
                  </a:cubicBezTo>
                  <a:cubicBezTo>
                    <a:pt x="1981" y="3022"/>
                    <a:pt x="1976" y="3022"/>
                    <a:pt x="1972" y="3022"/>
                  </a:cubicBezTo>
                  <a:cubicBezTo>
                    <a:pt x="1797" y="3022"/>
                    <a:pt x="1640" y="2914"/>
                    <a:pt x="1581" y="2748"/>
                  </a:cubicBezTo>
                  <a:cubicBezTo>
                    <a:pt x="1523" y="2585"/>
                    <a:pt x="1574" y="2401"/>
                    <a:pt x="1709" y="2291"/>
                  </a:cubicBezTo>
                  <a:cubicBezTo>
                    <a:pt x="1785" y="2228"/>
                    <a:pt x="1878" y="2197"/>
                    <a:pt x="1971" y="2197"/>
                  </a:cubicBezTo>
                  <a:close/>
                  <a:moveTo>
                    <a:pt x="3622" y="2197"/>
                  </a:moveTo>
                  <a:cubicBezTo>
                    <a:pt x="3700" y="2197"/>
                    <a:pt x="3777" y="2219"/>
                    <a:pt x="3846" y="2263"/>
                  </a:cubicBezTo>
                  <a:cubicBezTo>
                    <a:pt x="3996" y="2362"/>
                    <a:pt x="4066" y="2546"/>
                    <a:pt x="4018" y="2719"/>
                  </a:cubicBezTo>
                  <a:cubicBezTo>
                    <a:pt x="3970" y="2893"/>
                    <a:pt x="3815" y="3015"/>
                    <a:pt x="3636" y="3022"/>
                  </a:cubicBezTo>
                  <a:cubicBezTo>
                    <a:pt x="3631" y="3022"/>
                    <a:pt x="3627" y="3022"/>
                    <a:pt x="3622" y="3022"/>
                  </a:cubicBezTo>
                  <a:cubicBezTo>
                    <a:pt x="3448" y="3022"/>
                    <a:pt x="3291" y="2914"/>
                    <a:pt x="3232" y="2748"/>
                  </a:cubicBezTo>
                  <a:cubicBezTo>
                    <a:pt x="3175" y="2585"/>
                    <a:pt x="3226" y="2402"/>
                    <a:pt x="3359" y="2291"/>
                  </a:cubicBezTo>
                  <a:cubicBezTo>
                    <a:pt x="3435" y="2228"/>
                    <a:pt x="3528" y="2197"/>
                    <a:pt x="3622" y="2197"/>
                  </a:cubicBezTo>
                  <a:close/>
                  <a:moveTo>
                    <a:pt x="3620" y="3848"/>
                  </a:moveTo>
                  <a:cubicBezTo>
                    <a:pt x="3702" y="3848"/>
                    <a:pt x="3784" y="3872"/>
                    <a:pt x="3855" y="3921"/>
                  </a:cubicBezTo>
                  <a:cubicBezTo>
                    <a:pt x="4002" y="4023"/>
                    <a:pt x="4067" y="4209"/>
                    <a:pt x="4015" y="4380"/>
                  </a:cubicBezTo>
                  <a:cubicBezTo>
                    <a:pt x="3963" y="4553"/>
                    <a:pt x="3805" y="4671"/>
                    <a:pt x="3626" y="4673"/>
                  </a:cubicBezTo>
                  <a:cubicBezTo>
                    <a:pt x="3624" y="4673"/>
                    <a:pt x="3621" y="4673"/>
                    <a:pt x="3619" y="4673"/>
                  </a:cubicBezTo>
                  <a:cubicBezTo>
                    <a:pt x="3442" y="4673"/>
                    <a:pt x="3285" y="4558"/>
                    <a:pt x="3229" y="4390"/>
                  </a:cubicBezTo>
                  <a:cubicBezTo>
                    <a:pt x="3175" y="4224"/>
                    <a:pt x="3230" y="4041"/>
                    <a:pt x="3368" y="3934"/>
                  </a:cubicBezTo>
                  <a:cubicBezTo>
                    <a:pt x="3442" y="3877"/>
                    <a:pt x="3531" y="3848"/>
                    <a:pt x="3620" y="3848"/>
                  </a:cubicBezTo>
                  <a:close/>
                  <a:moveTo>
                    <a:pt x="1970" y="3848"/>
                  </a:moveTo>
                  <a:cubicBezTo>
                    <a:pt x="2043" y="3848"/>
                    <a:pt x="2116" y="3867"/>
                    <a:pt x="2182" y="3907"/>
                  </a:cubicBezTo>
                  <a:cubicBezTo>
                    <a:pt x="2331" y="3997"/>
                    <a:pt x="2408" y="4170"/>
                    <a:pt x="2375" y="4341"/>
                  </a:cubicBezTo>
                  <a:cubicBezTo>
                    <a:pt x="2340" y="4518"/>
                    <a:pt x="2194" y="4651"/>
                    <a:pt x="2016" y="4671"/>
                  </a:cubicBezTo>
                  <a:cubicBezTo>
                    <a:pt x="2001" y="4673"/>
                    <a:pt x="1986" y="4674"/>
                    <a:pt x="1972" y="4674"/>
                  </a:cubicBezTo>
                  <a:cubicBezTo>
                    <a:pt x="1809" y="4674"/>
                    <a:pt x="1659" y="4578"/>
                    <a:pt x="1593" y="4428"/>
                  </a:cubicBezTo>
                  <a:cubicBezTo>
                    <a:pt x="1519" y="4263"/>
                    <a:pt x="1561" y="4070"/>
                    <a:pt x="1697" y="3952"/>
                  </a:cubicBezTo>
                  <a:cubicBezTo>
                    <a:pt x="1774" y="3883"/>
                    <a:pt x="1872" y="3848"/>
                    <a:pt x="1970" y="3848"/>
                  </a:cubicBezTo>
                  <a:close/>
                  <a:moveTo>
                    <a:pt x="1970" y="5499"/>
                  </a:moveTo>
                  <a:cubicBezTo>
                    <a:pt x="2043" y="5499"/>
                    <a:pt x="2116" y="5518"/>
                    <a:pt x="2182" y="5558"/>
                  </a:cubicBezTo>
                  <a:cubicBezTo>
                    <a:pt x="2331" y="5647"/>
                    <a:pt x="2408" y="5821"/>
                    <a:pt x="2375" y="5992"/>
                  </a:cubicBezTo>
                  <a:cubicBezTo>
                    <a:pt x="2340" y="6169"/>
                    <a:pt x="2194" y="6302"/>
                    <a:pt x="2016" y="6322"/>
                  </a:cubicBezTo>
                  <a:cubicBezTo>
                    <a:pt x="2001" y="6324"/>
                    <a:pt x="1986" y="6324"/>
                    <a:pt x="1972" y="6324"/>
                  </a:cubicBezTo>
                  <a:cubicBezTo>
                    <a:pt x="1809" y="6324"/>
                    <a:pt x="1659" y="6229"/>
                    <a:pt x="1593" y="6079"/>
                  </a:cubicBezTo>
                  <a:cubicBezTo>
                    <a:pt x="1519" y="5914"/>
                    <a:pt x="1561" y="5721"/>
                    <a:pt x="1697" y="5602"/>
                  </a:cubicBezTo>
                  <a:cubicBezTo>
                    <a:pt x="1774" y="5534"/>
                    <a:pt x="1872" y="5499"/>
                    <a:pt x="1970" y="5499"/>
                  </a:cubicBezTo>
                  <a:close/>
                  <a:moveTo>
                    <a:pt x="3621" y="5499"/>
                  </a:moveTo>
                  <a:cubicBezTo>
                    <a:pt x="3694" y="5499"/>
                    <a:pt x="3767" y="5518"/>
                    <a:pt x="3833" y="5558"/>
                  </a:cubicBezTo>
                  <a:cubicBezTo>
                    <a:pt x="3982" y="5647"/>
                    <a:pt x="4059" y="5821"/>
                    <a:pt x="4025" y="5992"/>
                  </a:cubicBezTo>
                  <a:cubicBezTo>
                    <a:pt x="3991" y="6169"/>
                    <a:pt x="3844" y="6302"/>
                    <a:pt x="3666" y="6322"/>
                  </a:cubicBezTo>
                  <a:cubicBezTo>
                    <a:pt x="3652" y="6324"/>
                    <a:pt x="3637" y="6324"/>
                    <a:pt x="3623" y="6324"/>
                  </a:cubicBezTo>
                  <a:cubicBezTo>
                    <a:pt x="3459" y="6324"/>
                    <a:pt x="3310" y="6229"/>
                    <a:pt x="3243" y="6079"/>
                  </a:cubicBezTo>
                  <a:cubicBezTo>
                    <a:pt x="3171" y="5914"/>
                    <a:pt x="3213" y="5721"/>
                    <a:pt x="3348" y="5602"/>
                  </a:cubicBezTo>
                  <a:cubicBezTo>
                    <a:pt x="3425" y="5534"/>
                    <a:pt x="3523" y="5499"/>
                    <a:pt x="3621" y="5499"/>
                  </a:cubicBezTo>
                  <a:close/>
                  <a:moveTo>
                    <a:pt x="1970" y="7149"/>
                  </a:moveTo>
                  <a:cubicBezTo>
                    <a:pt x="2048" y="7149"/>
                    <a:pt x="2127" y="7171"/>
                    <a:pt x="2195" y="7215"/>
                  </a:cubicBezTo>
                  <a:cubicBezTo>
                    <a:pt x="2346" y="7314"/>
                    <a:pt x="2415" y="7498"/>
                    <a:pt x="2367" y="7672"/>
                  </a:cubicBezTo>
                  <a:cubicBezTo>
                    <a:pt x="2320" y="7845"/>
                    <a:pt x="2165" y="7967"/>
                    <a:pt x="1985" y="7974"/>
                  </a:cubicBezTo>
                  <a:cubicBezTo>
                    <a:pt x="1980" y="7974"/>
                    <a:pt x="1974" y="7975"/>
                    <a:pt x="1969" y="7975"/>
                  </a:cubicBezTo>
                  <a:cubicBezTo>
                    <a:pt x="1796" y="7975"/>
                    <a:pt x="1640" y="7865"/>
                    <a:pt x="1581" y="7701"/>
                  </a:cubicBezTo>
                  <a:cubicBezTo>
                    <a:pt x="1523" y="7537"/>
                    <a:pt x="1574" y="7354"/>
                    <a:pt x="1709" y="7243"/>
                  </a:cubicBezTo>
                  <a:cubicBezTo>
                    <a:pt x="1784" y="7181"/>
                    <a:pt x="1877" y="7149"/>
                    <a:pt x="1970" y="7149"/>
                  </a:cubicBezTo>
                  <a:close/>
                  <a:moveTo>
                    <a:pt x="3621" y="7150"/>
                  </a:moveTo>
                  <a:cubicBezTo>
                    <a:pt x="3694" y="7150"/>
                    <a:pt x="3767" y="7169"/>
                    <a:pt x="3833" y="7208"/>
                  </a:cubicBezTo>
                  <a:cubicBezTo>
                    <a:pt x="3982" y="7298"/>
                    <a:pt x="4059" y="7472"/>
                    <a:pt x="4025" y="7643"/>
                  </a:cubicBezTo>
                  <a:cubicBezTo>
                    <a:pt x="3991" y="7819"/>
                    <a:pt x="3844" y="7952"/>
                    <a:pt x="3666" y="7973"/>
                  </a:cubicBezTo>
                  <a:cubicBezTo>
                    <a:pt x="3651" y="7974"/>
                    <a:pt x="3637" y="7975"/>
                    <a:pt x="3622" y="7975"/>
                  </a:cubicBezTo>
                  <a:cubicBezTo>
                    <a:pt x="3459" y="7975"/>
                    <a:pt x="3310" y="7881"/>
                    <a:pt x="3243" y="7729"/>
                  </a:cubicBezTo>
                  <a:cubicBezTo>
                    <a:pt x="3171" y="7564"/>
                    <a:pt x="3213" y="7372"/>
                    <a:pt x="3348" y="7253"/>
                  </a:cubicBezTo>
                  <a:cubicBezTo>
                    <a:pt x="3425" y="7185"/>
                    <a:pt x="3523" y="7150"/>
                    <a:pt x="3621" y="7150"/>
                  </a:cubicBezTo>
                  <a:close/>
                  <a:moveTo>
                    <a:pt x="1464" y="0"/>
                  </a:moveTo>
                  <a:cubicBezTo>
                    <a:pt x="1355" y="0"/>
                    <a:pt x="1264" y="80"/>
                    <a:pt x="1247" y="187"/>
                  </a:cubicBezTo>
                  <a:cubicBezTo>
                    <a:pt x="1166" y="736"/>
                    <a:pt x="736" y="1166"/>
                    <a:pt x="187" y="1248"/>
                  </a:cubicBezTo>
                  <a:cubicBezTo>
                    <a:pt x="80" y="1264"/>
                    <a:pt x="0" y="1357"/>
                    <a:pt x="0" y="1466"/>
                  </a:cubicBezTo>
                  <a:lnTo>
                    <a:pt x="0" y="7024"/>
                  </a:lnTo>
                  <a:cubicBezTo>
                    <a:pt x="350" y="7337"/>
                    <a:pt x="550" y="7785"/>
                    <a:pt x="550" y="8254"/>
                  </a:cubicBezTo>
                  <a:lnTo>
                    <a:pt x="550" y="9257"/>
                  </a:lnTo>
                  <a:cubicBezTo>
                    <a:pt x="760" y="9148"/>
                    <a:pt x="992" y="9093"/>
                    <a:pt x="1228" y="9093"/>
                  </a:cubicBezTo>
                  <a:lnTo>
                    <a:pt x="4341" y="9093"/>
                  </a:lnTo>
                  <a:cubicBezTo>
                    <a:pt x="4344" y="9093"/>
                    <a:pt x="4347" y="9093"/>
                    <a:pt x="4350" y="9093"/>
                  </a:cubicBezTo>
                  <a:cubicBezTo>
                    <a:pt x="4574" y="9093"/>
                    <a:pt x="4796" y="9146"/>
                    <a:pt x="4996" y="9246"/>
                  </a:cubicBezTo>
                  <a:lnTo>
                    <a:pt x="4996" y="8254"/>
                  </a:lnTo>
                  <a:cubicBezTo>
                    <a:pt x="4996" y="7764"/>
                    <a:pt x="5214" y="7299"/>
                    <a:pt x="5589" y="6987"/>
                  </a:cubicBezTo>
                  <a:lnTo>
                    <a:pt x="5589" y="1466"/>
                  </a:lnTo>
                  <a:cubicBezTo>
                    <a:pt x="5591" y="1357"/>
                    <a:pt x="5511" y="1264"/>
                    <a:pt x="5402" y="1248"/>
                  </a:cubicBezTo>
                  <a:cubicBezTo>
                    <a:pt x="4855" y="1166"/>
                    <a:pt x="4425" y="736"/>
                    <a:pt x="4343" y="187"/>
                  </a:cubicBezTo>
                  <a:cubicBezTo>
                    <a:pt x="4327" y="80"/>
                    <a:pt x="4234" y="0"/>
                    <a:pt x="4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0"/>
            <p:cNvSpPr/>
            <p:nvPr/>
          </p:nvSpPr>
          <p:spPr>
            <a:xfrm>
              <a:off x="4825925" y="3425950"/>
              <a:ext cx="236625" cy="166500"/>
            </a:xfrm>
            <a:custGeom>
              <a:avLst/>
              <a:gdLst/>
              <a:ahLst/>
              <a:cxnLst/>
              <a:rect l="l" t="t" r="r" b="b"/>
              <a:pathLst>
                <a:path w="9465" h="6660" extrusionOk="0">
                  <a:moveTo>
                    <a:pt x="891" y="0"/>
                  </a:moveTo>
                  <a:cubicBezTo>
                    <a:pt x="676" y="0"/>
                    <a:pt x="465" y="84"/>
                    <a:pt x="307" y="242"/>
                  </a:cubicBezTo>
                  <a:cubicBezTo>
                    <a:pt x="71" y="478"/>
                    <a:pt x="0" y="833"/>
                    <a:pt x="127" y="1141"/>
                  </a:cubicBezTo>
                  <a:cubicBezTo>
                    <a:pt x="255" y="1450"/>
                    <a:pt x="556" y="1651"/>
                    <a:pt x="891" y="1651"/>
                  </a:cubicBezTo>
                  <a:lnTo>
                    <a:pt x="891" y="5826"/>
                  </a:lnTo>
                  <a:lnTo>
                    <a:pt x="763" y="5826"/>
                  </a:lnTo>
                  <a:cubicBezTo>
                    <a:pt x="533" y="5828"/>
                    <a:pt x="349" y="6017"/>
                    <a:pt x="352" y="6247"/>
                  </a:cubicBezTo>
                  <a:cubicBezTo>
                    <a:pt x="355" y="6477"/>
                    <a:pt x="542" y="6660"/>
                    <a:pt x="769" y="6660"/>
                  </a:cubicBezTo>
                  <a:cubicBezTo>
                    <a:pt x="771" y="6660"/>
                    <a:pt x="773" y="6660"/>
                    <a:pt x="775" y="6660"/>
                  </a:cubicBezTo>
                  <a:lnTo>
                    <a:pt x="8798" y="6660"/>
                  </a:lnTo>
                  <a:cubicBezTo>
                    <a:pt x="9028" y="6657"/>
                    <a:pt x="9212" y="6467"/>
                    <a:pt x="9209" y="6237"/>
                  </a:cubicBezTo>
                  <a:cubicBezTo>
                    <a:pt x="9206" y="6008"/>
                    <a:pt x="9021" y="5825"/>
                    <a:pt x="8793" y="5825"/>
                  </a:cubicBezTo>
                  <a:cubicBezTo>
                    <a:pt x="8791" y="5825"/>
                    <a:pt x="8790" y="5825"/>
                    <a:pt x="8788" y="5826"/>
                  </a:cubicBezTo>
                  <a:lnTo>
                    <a:pt x="8639" y="5826"/>
                  </a:lnTo>
                  <a:lnTo>
                    <a:pt x="8639" y="1651"/>
                  </a:lnTo>
                  <a:cubicBezTo>
                    <a:pt x="9093" y="1651"/>
                    <a:pt x="9464" y="1282"/>
                    <a:pt x="9464" y="826"/>
                  </a:cubicBezTo>
                  <a:cubicBezTo>
                    <a:pt x="9457" y="374"/>
                    <a:pt x="9089" y="12"/>
                    <a:pt x="8637" y="12"/>
                  </a:cubicBezTo>
                  <a:cubicBezTo>
                    <a:pt x="8187" y="12"/>
                    <a:pt x="7819" y="374"/>
                    <a:pt x="7812" y="826"/>
                  </a:cubicBezTo>
                  <a:lnTo>
                    <a:pt x="7812" y="5826"/>
                  </a:lnTo>
                  <a:lnTo>
                    <a:pt x="6987" y="5826"/>
                  </a:lnTo>
                  <a:lnTo>
                    <a:pt x="6987" y="4506"/>
                  </a:lnTo>
                  <a:lnTo>
                    <a:pt x="2541" y="4506"/>
                  </a:lnTo>
                  <a:lnTo>
                    <a:pt x="2541" y="5826"/>
                  </a:lnTo>
                  <a:lnTo>
                    <a:pt x="1716" y="5826"/>
                  </a:lnTo>
                  <a:lnTo>
                    <a:pt x="1716" y="826"/>
                  </a:lnTo>
                  <a:cubicBezTo>
                    <a:pt x="1716" y="491"/>
                    <a:pt x="1515" y="190"/>
                    <a:pt x="1206" y="63"/>
                  </a:cubicBezTo>
                  <a:cubicBezTo>
                    <a:pt x="1104" y="20"/>
                    <a:pt x="997" y="0"/>
                    <a:pt x="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0"/>
            <p:cNvSpPr/>
            <p:nvPr/>
          </p:nvSpPr>
          <p:spPr>
            <a:xfrm>
              <a:off x="4889700" y="3488175"/>
              <a:ext cx="111200" cy="29825"/>
            </a:xfrm>
            <a:custGeom>
              <a:avLst/>
              <a:gdLst/>
              <a:ahLst/>
              <a:cxnLst/>
              <a:rect l="l" t="t" r="r" b="b"/>
              <a:pathLst>
                <a:path w="4448" h="1193" extrusionOk="0">
                  <a:moveTo>
                    <a:pt x="668" y="0"/>
                  </a:moveTo>
                  <a:cubicBezTo>
                    <a:pt x="300" y="2"/>
                    <a:pt x="2" y="300"/>
                    <a:pt x="0" y="668"/>
                  </a:cubicBezTo>
                  <a:lnTo>
                    <a:pt x="0" y="1192"/>
                  </a:lnTo>
                  <a:lnTo>
                    <a:pt x="4447" y="1192"/>
                  </a:lnTo>
                  <a:lnTo>
                    <a:pt x="4447" y="668"/>
                  </a:lnTo>
                  <a:cubicBezTo>
                    <a:pt x="4447" y="300"/>
                    <a:pt x="4149" y="2"/>
                    <a:pt x="3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80"/>
          <p:cNvGrpSpPr/>
          <p:nvPr/>
        </p:nvGrpSpPr>
        <p:grpSpPr>
          <a:xfrm>
            <a:off x="4847138" y="3593508"/>
            <a:ext cx="247212" cy="374890"/>
            <a:chOff x="4070825" y="3241425"/>
            <a:chExt cx="229325" cy="352175"/>
          </a:xfrm>
        </p:grpSpPr>
        <p:sp>
          <p:nvSpPr>
            <p:cNvPr id="893" name="Google Shape;893;p80"/>
            <p:cNvSpPr/>
            <p:nvPr/>
          </p:nvSpPr>
          <p:spPr>
            <a:xfrm>
              <a:off x="4129225" y="3311725"/>
              <a:ext cx="46000" cy="91825"/>
            </a:xfrm>
            <a:custGeom>
              <a:avLst/>
              <a:gdLst/>
              <a:ahLst/>
              <a:cxnLst/>
              <a:rect l="l" t="t" r="r" b="b"/>
              <a:pathLst>
                <a:path w="1840" h="3673" extrusionOk="0">
                  <a:moveTo>
                    <a:pt x="1839" y="1"/>
                  </a:moveTo>
                  <a:lnTo>
                    <a:pt x="0" y="810"/>
                  </a:lnTo>
                  <a:lnTo>
                    <a:pt x="0" y="3673"/>
                  </a:lnTo>
                  <a:lnTo>
                    <a:pt x="1839" y="3673"/>
                  </a:lnTo>
                  <a:lnTo>
                    <a:pt x="1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0"/>
            <p:cNvSpPr/>
            <p:nvPr/>
          </p:nvSpPr>
          <p:spPr>
            <a:xfrm>
              <a:off x="4195825" y="3424175"/>
              <a:ext cx="46000" cy="81825"/>
            </a:xfrm>
            <a:custGeom>
              <a:avLst/>
              <a:gdLst/>
              <a:ahLst/>
              <a:cxnLst/>
              <a:rect l="l" t="t" r="r" b="b"/>
              <a:pathLst>
                <a:path w="1840" h="3273" extrusionOk="0">
                  <a:moveTo>
                    <a:pt x="0" y="0"/>
                  </a:moveTo>
                  <a:lnTo>
                    <a:pt x="0" y="3273"/>
                  </a:lnTo>
                  <a:lnTo>
                    <a:pt x="1839" y="1341"/>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0"/>
            <p:cNvSpPr/>
            <p:nvPr/>
          </p:nvSpPr>
          <p:spPr>
            <a:xfrm>
              <a:off x="4129225" y="3424175"/>
              <a:ext cx="46000" cy="81825"/>
            </a:xfrm>
            <a:custGeom>
              <a:avLst/>
              <a:gdLst/>
              <a:ahLst/>
              <a:cxnLst/>
              <a:rect l="l" t="t" r="r" b="b"/>
              <a:pathLst>
                <a:path w="1840" h="3273" extrusionOk="0">
                  <a:moveTo>
                    <a:pt x="0" y="0"/>
                  </a:moveTo>
                  <a:lnTo>
                    <a:pt x="0" y="1341"/>
                  </a:lnTo>
                  <a:lnTo>
                    <a:pt x="1839" y="3273"/>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0"/>
            <p:cNvSpPr/>
            <p:nvPr/>
          </p:nvSpPr>
          <p:spPr>
            <a:xfrm>
              <a:off x="4195825" y="3311725"/>
              <a:ext cx="46000" cy="91825"/>
            </a:xfrm>
            <a:custGeom>
              <a:avLst/>
              <a:gdLst/>
              <a:ahLst/>
              <a:cxnLst/>
              <a:rect l="l" t="t" r="r" b="b"/>
              <a:pathLst>
                <a:path w="1840" h="3673" extrusionOk="0">
                  <a:moveTo>
                    <a:pt x="0" y="1"/>
                  </a:moveTo>
                  <a:lnTo>
                    <a:pt x="0" y="3673"/>
                  </a:lnTo>
                  <a:lnTo>
                    <a:pt x="1839" y="3673"/>
                  </a:lnTo>
                  <a:lnTo>
                    <a:pt x="1839" y="810"/>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0"/>
            <p:cNvSpPr/>
            <p:nvPr/>
          </p:nvSpPr>
          <p:spPr>
            <a:xfrm>
              <a:off x="4070825" y="3241425"/>
              <a:ext cx="229325" cy="352175"/>
            </a:xfrm>
            <a:custGeom>
              <a:avLst/>
              <a:gdLst/>
              <a:ahLst/>
              <a:cxnLst/>
              <a:rect l="l" t="t" r="r" b="b"/>
              <a:pathLst>
                <a:path w="9173" h="14087" extrusionOk="0">
                  <a:moveTo>
                    <a:pt x="4587" y="1767"/>
                  </a:moveTo>
                  <a:cubicBezTo>
                    <a:pt x="4643" y="1767"/>
                    <a:pt x="4700" y="1779"/>
                    <a:pt x="4753" y="1802"/>
                  </a:cubicBezTo>
                  <a:lnTo>
                    <a:pt x="7419" y="2975"/>
                  </a:lnTo>
                  <a:cubicBezTo>
                    <a:pt x="7568" y="3040"/>
                    <a:pt x="7665" y="3188"/>
                    <a:pt x="7665" y="3353"/>
                  </a:cubicBezTo>
                  <a:lnTo>
                    <a:pt x="7665" y="8816"/>
                  </a:lnTo>
                  <a:cubicBezTo>
                    <a:pt x="7665" y="8922"/>
                    <a:pt x="7624" y="9023"/>
                    <a:pt x="7552" y="9100"/>
                  </a:cubicBezTo>
                  <a:lnTo>
                    <a:pt x="4886" y="11900"/>
                  </a:lnTo>
                  <a:cubicBezTo>
                    <a:pt x="4805" y="11986"/>
                    <a:pt x="4696" y="12029"/>
                    <a:pt x="4588" y="12029"/>
                  </a:cubicBezTo>
                  <a:cubicBezTo>
                    <a:pt x="4479" y="12029"/>
                    <a:pt x="4370" y="11986"/>
                    <a:pt x="4289" y="11900"/>
                  </a:cubicBezTo>
                  <a:lnTo>
                    <a:pt x="1624" y="9101"/>
                  </a:lnTo>
                  <a:cubicBezTo>
                    <a:pt x="1550" y="9025"/>
                    <a:pt x="1509" y="8922"/>
                    <a:pt x="1509" y="8816"/>
                  </a:cubicBezTo>
                  <a:lnTo>
                    <a:pt x="1509" y="3353"/>
                  </a:lnTo>
                  <a:cubicBezTo>
                    <a:pt x="1509" y="3188"/>
                    <a:pt x="1606" y="3040"/>
                    <a:pt x="1755" y="2975"/>
                  </a:cubicBezTo>
                  <a:lnTo>
                    <a:pt x="4421" y="1802"/>
                  </a:lnTo>
                  <a:cubicBezTo>
                    <a:pt x="4474" y="1779"/>
                    <a:pt x="4531" y="1767"/>
                    <a:pt x="4587" y="1767"/>
                  </a:cubicBezTo>
                  <a:close/>
                  <a:moveTo>
                    <a:pt x="4587" y="1"/>
                  </a:moveTo>
                  <a:cubicBezTo>
                    <a:pt x="4524" y="1"/>
                    <a:pt x="4460" y="14"/>
                    <a:pt x="4401" y="40"/>
                  </a:cubicBezTo>
                  <a:lnTo>
                    <a:pt x="274" y="1854"/>
                  </a:lnTo>
                  <a:cubicBezTo>
                    <a:pt x="108" y="1928"/>
                    <a:pt x="0" y="2093"/>
                    <a:pt x="0" y="2276"/>
                  </a:cubicBezTo>
                  <a:lnTo>
                    <a:pt x="0" y="9443"/>
                  </a:lnTo>
                  <a:cubicBezTo>
                    <a:pt x="0" y="9562"/>
                    <a:pt x="45" y="9675"/>
                    <a:pt x="126" y="9760"/>
                  </a:cubicBezTo>
                  <a:lnTo>
                    <a:pt x="4007" y="13839"/>
                  </a:lnTo>
                  <a:cubicBezTo>
                    <a:pt x="4165" y="14004"/>
                    <a:pt x="4376" y="14087"/>
                    <a:pt x="4586" y="14087"/>
                  </a:cubicBezTo>
                  <a:cubicBezTo>
                    <a:pt x="4797" y="14087"/>
                    <a:pt x="5008" y="14004"/>
                    <a:pt x="5165" y="13839"/>
                  </a:cubicBezTo>
                  <a:lnTo>
                    <a:pt x="9046" y="9760"/>
                  </a:lnTo>
                  <a:cubicBezTo>
                    <a:pt x="9127" y="9675"/>
                    <a:pt x="9172" y="9562"/>
                    <a:pt x="9172" y="9443"/>
                  </a:cubicBezTo>
                  <a:lnTo>
                    <a:pt x="9172" y="2276"/>
                  </a:lnTo>
                  <a:cubicBezTo>
                    <a:pt x="9172" y="2093"/>
                    <a:pt x="9065" y="1928"/>
                    <a:pt x="8897" y="1854"/>
                  </a:cubicBezTo>
                  <a:lnTo>
                    <a:pt x="8900" y="1854"/>
                  </a:lnTo>
                  <a:lnTo>
                    <a:pt x="4773" y="40"/>
                  </a:lnTo>
                  <a:cubicBezTo>
                    <a:pt x="4714" y="14"/>
                    <a:pt x="4650" y="1"/>
                    <a:pt x="4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80"/>
          <p:cNvSpPr/>
          <p:nvPr/>
        </p:nvSpPr>
        <p:spPr>
          <a:xfrm>
            <a:off x="4048900" y="3592388"/>
            <a:ext cx="246566" cy="374917"/>
          </a:xfrm>
          <a:custGeom>
            <a:avLst/>
            <a:gdLst/>
            <a:ahLst/>
            <a:cxnLst/>
            <a:rect l="l" t="t" r="r" b="b"/>
            <a:pathLst>
              <a:path w="9149" h="14088" extrusionOk="0">
                <a:moveTo>
                  <a:pt x="4114" y="0"/>
                </a:moveTo>
                <a:cubicBezTo>
                  <a:pt x="3887" y="0"/>
                  <a:pt x="3702" y="184"/>
                  <a:pt x="3702" y="413"/>
                </a:cubicBezTo>
                <a:lnTo>
                  <a:pt x="3702" y="3287"/>
                </a:lnTo>
                <a:lnTo>
                  <a:pt x="413" y="3287"/>
                </a:lnTo>
                <a:cubicBezTo>
                  <a:pt x="184" y="3287"/>
                  <a:pt x="0" y="3471"/>
                  <a:pt x="0" y="3700"/>
                </a:cubicBezTo>
                <a:lnTo>
                  <a:pt x="0" y="4619"/>
                </a:lnTo>
                <a:cubicBezTo>
                  <a:pt x="0" y="4848"/>
                  <a:pt x="184" y="5032"/>
                  <a:pt x="413" y="5032"/>
                </a:cubicBezTo>
                <a:lnTo>
                  <a:pt x="3702" y="5032"/>
                </a:lnTo>
                <a:lnTo>
                  <a:pt x="3702" y="13675"/>
                </a:lnTo>
                <a:cubicBezTo>
                  <a:pt x="3702" y="13902"/>
                  <a:pt x="3887" y="14088"/>
                  <a:pt x="4114" y="14088"/>
                </a:cubicBezTo>
                <a:lnTo>
                  <a:pt x="5035" y="14088"/>
                </a:lnTo>
                <a:cubicBezTo>
                  <a:pt x="5262" y="14088"/>
                  <a:pt x="5448" y="13902"/>
                  <a:pt x="5448" y="13675"/>
                </a:cubicBezTo>
                <a:lnTo>
                  <a:pt x="5448" y="5032"/>
                </a:lnTo>
                <a:lnTo>
                  <a:pt x="8736" y="5032"/>
                </a:lnTo>
                <a:cubicBezTo>
                  <a:pt x="8963" y="5032"/>
                  <a:pt x="9149" y="4848"/>
                  <a:pt x="9149" y="4619"/>
                </a:cubicBezTo>
                <a:lnTo>
                  <a:pt x="9149" y="3700"/>
                </a:lnTo>
                <a:cubicBezTo>
                  <a:pt x="9149" y="3473"/>
                  <a:pt x="8965" y="3289"/>
                  <a:pt x="8739" y="3289"/>
                </a:cubicBezTo>
                <a:cubicBezTo>
                  <a:pt x="8738" y="3289"/>
                  <a:pt x="8737" y="3289"/>
                  <a:pt x="8736" y="3289"/>
                </a:cubicBezTo>
                <a:lnTo>
                  <a:pt x="8736" y="3287"/>
                </a:lnTo>
                <a:lnTo>
                  <a:pt x="5448" y="3287"/>
                </a:lnTo>
                <a:lnTo>
                  <a:pt x="5448" y="413"/>
                </a:lnTo>
                <a:cubicBezTo>
                  <a:pt x="5448" y="184"/>
                  <a:pt x="5262" y="0"/>
                  <a:pt x="5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80"/>
          <p:cNvGrpSpPr/>
          <p:nvPr/>
        </p:nvGrpSpPr>
        <p:grpSpPr>
          <a:xfrm>
            <a:off x="2355772" y="3592274"/>
            <a:ext cx="356522" cy="374900"/>
            <a:chOff x="1759725" y="3240200"/>
            <a:chExt cx="330725" cy="352250"/>
          </a:xfrm>
        </p:grpSpPr>
        <p:sp>
          <p:nvSpPr>
            <p:cNvPr id="900" name="Google Shape;900;p80"/>
            <p:cNvSpPr/>
            <p:nvPr/>
          </p:nvSpPr>
          <p:spPr>
            <a:xfrm>
              <a:off x="1780400" y="3285900"/>
              <a:ext cx="286500" cy="28900"/>
            </a:xfrm>
            <a:custGeom>
              <a:avLst/>
              <a:gdLst/>
              <a:ahLst/>
              <a:cxnLst/>
              <a:rect l="l" t="t" r="r" b="b"/>
              <a:pathLst>
                <a:path w="11460" h="1156" extrusionOk="0">
                  <a:moveTo>
                    <a:pt x="413" y="0"/>
                  </a:moveTo>
                  <a:cubicBezTo>
                    <a:pt x="370" y="0"/>
                    <a:pt x="326" y="7"/>
                    <a:pt x="283" y="22"/>
                  </a:cubicBezTo>
                  <a:cubicBezTo>
                    <a:pt x="113" y="78"/>
                    <a:pt x="0" y="238"/>
                    <a:pt x="0" y="414"/>
                  </a:cubicBezTo>
                  <a:lnTo>
                    <a:pt x="0" y="741"/>
                  </a:lnTo>
                  <a:cubicBezTo>
                    <a:pt x="0" y="920"/>
                    <a:pt x="113" y="1077"/>
                    <a:pt x="283" y="1134"/>
                  </a:cubicBezTo>
                  <a:cubicBezTo>
                    <a:pt x="326" y="1148"/>
                    <a:pt x="370" y="1155"/>
                    <a:pt x="413" y="1155"/>
                  </a:cubicBezTo>
                  <a:cubicBezTo>
                    <a:pt x="540" y="1155"/>
                    <a:pt x="664" y="1096"/>
                    <a:pt x="743" y="990"/>
                  </a:cubicBezTo>
                  <a:lnTo>
                    <a:pt x="11038" y="990"/>
                  </a:lnTo>
                  <a:cubicBezTo>
                    <a:pt x="11042" y="991"/>
                    <a:pt x="11045" y="991"/>
                    <a:pt x="11049" y="991"/>
                  </a:cubicBezTo>
                  <a:cubicBezTo>
                    <a:pt x="11276" y="991"/>
                    <a:pt x="11460" y="806"/>
                    <a:pt x="11460" y="578"/>
                  </a:cubicBezTo>
                  <a:cubicBezTo>
                    <a:pt x="11460" y="350"/>
                    <a:pt x="11274" y="165"/>
                    <a:pt x="11046" y="165"/>
                  </a:cubicBezTo>
                  <a:cubicBezTo>
                    <a:pt x="11044" y="165"/>
                    <a:pt x="11041" y="165"/>
                    <a:pt x="11038" y="165"/>
                  </a:cubicBezTo>
                  <a:lnTo>
                    <a:pt x="743" y="165"/>
                  </a:lnTo>
                  <a:cubicBezTo>
                    <a:pt x="664" y="60"/>
                    <a:pt x="540"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0"/>
            <p:cNvSpPr/>
            <p:nvPr/>
          </p:nvSpPr>
          <p:spPr>
            <a:xfrm>
              <a:off x="1783650" y="3240200"/>
              <a:ext cx="286125" cy="28875"/>
            </a:xfrm>
            <a:custGeom>
              <a:avLst/>
              <a:gdLst/>
              <a:ahLst/>
              <a:cxnLst/>
              <a:rect l="l" t="t" r="r" b="b"/>
              <a:pathLst>
                <a:path w="11445" h="1155" extrusionOk="0">
                  <a:moveTo>
                    <a:pt x="11032" y="1"/>
                  </a:moveTo>
                  <a:lnTo>
                    <a:pt x="11030" y="2"/>
                  </a:lnTo>
                  <a:cubicBezTo>
                    <a:pt x="10901" y="2"/>
                    <a:pt x="10780" y="62"/>
                    <a:pt x="10701" y="166"/>
                  </a:cubicBezTo>
                  <a:lnTo>
                    <a:pt x="406" y="166"/>
                  </a:lnTo>
                  <a:cubicBezTo>
                    <a:pt x="180" y="170"/>
                    <a:pt x="1" y="353"/>
                    <a:pt x="1" y="578"/>
                  </a:cubicBezTo>
                  <a:cubicBezTo>
                    <a:pt x="1" y="803"/>
                    <a:pt x="180" y="985"/>
                    <a:pt x="406" y="991"/>
                  </a:cubicBezTo>
                  <a:lnTo>
                    <a:pt x="10701" y="991"/>
                  </a:lnTo>
                  <a:cubicBezTo>
                    <a:pt x="10781" y="1096"/>
                    <a:pt x="10903" y="1155"/>
                    <a:pt x="11030" y="1155"/>
                  </a:cubicBezTo>
                  <a:cubicBezTo>
                    <a:pt x="11074" y="1155"/>
                    <a:pt x="11119" y="1148"/>
                    <a:pt x="11162" y="1133"/>
                  </a:cubicBezTo>
                  <a:cubicBezTo>
                    <a:pt x="11331" y="1077"/>
                    <a:pt x="11444" y="919"/>
                    <a:pt x="11444" y="742"/>
                  </a:cubicBezTo>
                  <a:lnTo>
                    <a:pt x="11444" y="413"/>
                  </a:lnTo>
                  <a:cubicBezTo>
                    <a:pt x="11444" y="186"/>
                    <a:pt x="11259" y="1"/>
                    <a:pt x="11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0"/>
            <p:cNvSpPr/>
            <p:nvPr/>
          </p:nvSpPr>
          <p:spPr>
            <a:xfrm>
              <a:off x="1779350" y="3335725"/>
              <a:ext cx="291425" cy="41050"/>
            </a:xfrm>
            <a:custGeom>
              <a:avLst/>
              <a:gdLst/>
              <a:ahLst/>
              <a:cxnLst/>
              <a:rect l="l" t="t" r="r" b="b"/>
              <a:pathLst>
                <a:path w="11657" h="1642" extrusionOk="0">
                  <a:moveTo>
                    <a:pt x="412" y="1"/>
                  </a:moveTo>
                  <a:cubicBezTo>
                    <a:pt x="184" y="2"/>
                    <a:pt x="0" y="186"/>
                    <a:pt x="0" y="415"/>
                  </a:cubicBezTo>
                  <a:lnTo>
                    <a:pt x="0" y="1642"/>
                  </a:lnTo>
                  <a:lnTo>
                    <a:pt x="11657" y="1642"/>
                  </a:lnTo>
                  <a:lnTo>
                    <a:pt x="11657" y="415"/>
                  </a:lnTo>
                  <a:cubicBezTo>
                    <a:pt x="11657" y="186"/>
                    <a:pt x="11471" y="1"/>
                    <a:pt x="11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0"/>
            <p:cNvSpPr/>
            <p:nvPr/>
          </p:nvSpPr>
          <p:spPr>
            <a:xfrm>
              <a:off x="1779350" y="3550750"/>
              <a:ext cx="291425" cy="41700"/>
            </a:xfrm>
            <a:custGeom>
              <a:avLst/>
              <a:gdLst/>
              <a:ahLst/>
              <a:cxnLst/>
              <a:rect l="l" t="t" r="r" b="b"/>
              <a:pathLst>
                <a:path w="11657" h="1668" extrusionOk="0">
                  <a:moveTo>
                    <a:pt x="0" y="1"/>
                  </a:moveTo>
                  <a:lnTo>
                    <a:pt x="0" y="1255"/>
                  </a:lnTo>
                  <a:cubicBezTo>
                    <a:pt x="0" y="1482"/>
                    <a:pt x="186" y="1666"/>
                    <a:pt x="413" y="1668"/>
                  </a:cubicBezTo>
                  <a:lnTo>
                    <a:pt x="11244" y="1668"/>
                  </a:lnTo>
                  <a:cubicBezTo>
                    <a:pt x="11473" y="1668"/>
                    <a:pt x="11657" y="1482"/>
                    <a:pt x="11657" y="1255"/>
                  </a:cubicBezTo>
                  <a:lnTo>
                    <a:pt x="11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0"/>
            <p:cNvSpPr/>
            <p:nvPr/>
          </p:nvSpPr>
          <p:spPr>
            <a:xfrm>
              <a:off x="1896425" y="3397375"/>
              <a:ext cx="57325" cy="46700"/>
            </a:xfrm>
            <a:custGeom>
              <a:avLst/>
              <a:gdLst/>
              <a:ahLst/>
              <a:cxnLst/>
              <a:rect l="l" t="t" r="r" b="b"/>
              <a:pathLst>
                <a:path w="2293" h="1868" extrusionOk="0">
                  <a:moveTo>
                    <a:pt x="0" y="1"/>
                  </a:moveTo>
                  <a:lnTo>
                    <a:pt x="1147" y="1867"/>
                  </a:lnTo>
                  <a:lnTo>
                    <a:pt x="2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0"/>
            <p:cNvSpPr/>
            <p:nvPr/>
          </p:nvSpPr>
          <p:spPr>
            <a:xfrm>
              <a:off x="1814600" y="3397375"/>
              <a:ext cx="57325" cy="46700"/>
            </a:xfrm>
            <a:custGeom>
              <a:avLst/>
              <a:gdLst/>
              <a:ahLst/>
              <a:cxnLst/>
              <a:rect l="l" t="t" r="r" b="b"/>
              <a:pathLst>
                <a:path w="2293" h="1868" extrusionOk="0">
                  <a:moveTo>
                    <a:pt x="1" y="1"/>
                  </a:moveTo>
                  <a:lnTo>
                    <a:pt x="1148" y="1867"/>
                  </a:lnTo>
                  <a:lnTo>
                    <a:pt x="22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0"/>
            <p:cNvSpPr/>
            <p:nvPr/>
          </p:nvSpPr>
          <p:spPr>
            <a:xfrm>
              <a:off x="2019000" y="3397375"/>
              <a:ext cx="51775" cy="132775"/>
            </a:xfrm>
            <a:custGeom>
              <a:avLst/>
              <a:gdLst/>
              <a:ahLst/>
              <a:cxnLst/>
              <a:rect l="l" t="t" r="r" b="b"/>
              <a:pathLst>
                <a:path w="2071" h="5311" extrusionOk="0">
                  <a:moveTo>
                    <a:pt x="1629" y="1"/>
                  </a:moveTo>
                  <a:lnTo>
                    <a:pt x="0" y="2655"/>
                  </a:lnTo>
                  <a:lnTo>
                    <a:pt x="1629" y="5311"/>
                  </a:lnTo>
                  <a:lnTo>
                    <a:pt x="2071" y="5311"/>
                  </a:lnTo>
                  <a:lnTo>
                    <a:pt x="2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0"/>
            <p:cNvSpPr/>
            <p:nvPr/>
          </p:nvSpPr>
          <p:spPr>
            <a:xfrm>
              <a:off x="1779350" y="3397375"/>
              <a:ext cx="51825" cy="132775"/>
            </a:xfrm>
            <a:custGeom>
              <a:avLst/>
              <a:gdLst/>
              <a:ahLst/>
              <a:cxnLst/>
              <a:rect l="l" t="t" r="r" b="b"/>
              <a:pathLst>
                <a:path w="2073" h="5311" extrusionOk="0">
                  <a:moveTo>
                    <a:pt x="0" y="1"/>
                  </a:moveTo>
                  <a:lnTo>
                    <a:pt x="0" y="5311"/>
                  </a:lnTo>
                  <a:lnTo>
                    <a:pt x="444" y="5311"/>
                  </a:lnTo>
                  <a:lnTo>
                    <a:pt x="2073" y="2655"/>
                  </a:lnTo>
                  <a:lnTo>
                    <a:pt x="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0"/>
            <p:cNvSpPr/>
            <p:nvPr/>
          </p:nvSpPr>
          <p:spPr>
            <a:xfrm>
              <a:off x="1814600" y="3483475"/>
              <a:ext cx="57325" cy="46675"/>
            </a:xfrm>
            <a:custGeom>
              <a:avLst/>
              <a:gdLst/>
              <a:ahLst/>
              <a:cxnLst/>
              <a:rect l="l" t="t" r="r" b="b"/>
              <a:pathLst>
                <a:path w="2293" h="1867" extrusionOk="0">
                  <a:moveTo>
                    <a:pt x="1148" y="0"/>
                  </a:moveTo>
                  <a:lnTo>
                    <a:pt x="1" y="1867"/>
                  </a:lnTo>
                  <a:lnTo>
                    <a:pt x="2293" y="1867"/>
                  </a:lnTo>
                  <a:lnTo>
                    <a:pt x="1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0"/>
            <p:cNvSpPr/>
            <p:nvPr/>
          </p:nvSpPr>
          <p:spPr>
            <a:xfrm>
              <a:off x="1978225" y="3397375"/>
              <a:ext cx="57300" cy="46700"/>
            </a:xfrm>
            <a:custGeom>
              <a:avLst/>
              <a:gdLst/>
              <a:ahLst/>
              <a:cxnLst/>
              <a:rect l="l" t="t" r="r" b="b"/>
              <a:pathLst>
                <a:path w="2292" h="1868" extrusionOk="0">
                  <a:moveTo>
                    <a:pt x="1" y="1"/>
                  </a:moveTo>
                  <a:lnTo>
                    <a:pt x="1146" y="1867"/>
                  </a:lnTo>
                  <a:lnTo>
                    <a:pt x="2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0"/>
            <p:cNvSpPr/>
            <p:nvPr/>
          </p:nvSpPr>
          <p:spPr>
            <a:xfrm>
              <a:off x="1855375" y="3416850"/>
              <a:ext cx="57600" cy="93825"/>
            </a:xfrm>
            <a:custGeom>
              <a:avLst/>
              <a:gdLst/>
              <a:ahLst/>
              <a:cxnLst/>
              <a:rect l="l" t="t" r="r" b="b"/>
              <a:pathLst>
                <a:path w="2304" h="3753" extrusionOk="0">
                  <a:moveTo>
                    <a:pt x="1153" y="1"/>
                  </a:moveTo>
                  <a:lnTo>
                    <a:pt x="0" y="1876"/>
                  </a:lnTo>
                  <a:lnTo>
                    <a:pt x="1153" y="3753"/>
                  </a:lnTo>
                  <a:lnTo>
                    <a:pt x="2304" y="1876"/>
                  </a:lnTo>
                  <a:lnTo>
                    <a:pt x="11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0"/>
            <p:cNvSpPr/>
            <p:nvPr/>
          </p:nvSpPr>
          <p:spPr>
            <a:xfrm>
              <a:off x="1978225" y="3483475"/>
              <a:ext cx="57300" cy="46675"/>
            </a:xfrm>
            <a:custGeom>
              <a:avLst/>
              <a:gdLst/>
              <a:ahLst/>
              <a:cxnLst/>
              <a:rect l="l" t="t" r="r" b="b"/>
              <a:pathLst>
                <a:path w="2292" h="1867" extrusionOk="0">
                  <a:moveTo>
                    <a:pt x="1146" y="0"/>
                  </a:moveTo>
                  <a:lnTo>
                    <a:pt x="1" y="1867"/>
                  </a:lnTo>
                  <a:lnTo>
                    <a:pt x="2291" y="1867"/>
                  </a:lnTo>
                  <a:lnTo>
                    <a:pt x="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0"/>
            <p:cNvSpPr/>
            <p:nvPr/>
          </p:nvSpPr>
          <p:spPr>
            <a:xfrm>
              <a:off x="1896425" y="3483475"/>
              <a:ext cx="57325" cy="46675"/>
            </a:xfrm>
            <a:custGeom>
              <a:avLst/>
              <a:gdLst/>
              <a:ahLst/>
              <a:cxnLst/>
              <a:rect l="l" t="t" r="r" b="b"/>
              <a:pathLst>
                <a:path w="2293" h="1867" extrusionOk="0">
                  <a:moveTo>
                    <a:pt x="1146" y="0"/>
                  </a:moveTo>
                  <a:lnTo>
                    <a:pt x="0" y="1867"/>
                  </a:lnTo>
                  <a:lnTo>
                    <a:pt x="2292" y="1867"/>
                  </a:lnTo>
                  <a:lnTo>
                    <a:pt x="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0"/>
            <p:cNvSpPr/>
            <p:nvPr/>
          </p:nvSpPr>
          <p:spPr>
            <a:xfrm>
              <a:off x="1937175" y="3416850"/>
              <a:ext cx="57625" cy="93825"/>
            </a:xfrm>
            <a:custGeom>
              <a:avLst/>
              <a:gdLst/>
              <a:ahLst/>
              <a:cxnLst/>
              <a:rect l="l" t="t" r="r" b="b"/>
              <a:pathLst>
                <a:path w="2305" h="3753" extrusionOk="0">
                  <a:moveTo>
                    <a:pt x="1152" y="1"/>
                  </a:moveTo>
                  <a:lnTo>
                    <a:pt x="1" y="1876"/>
                  </a:lnTo>
                  <a:lnTo>
                    <a:pt x="1152" y="3753"/>
                  </a:lnTo>
                  <a:lnTo>
                    <a:pt x="2304" y="1876"/>
                  </a:lnTo>
                  <a:lnTo>
                    <a:pt x="1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0"/>
            <p:cNvSpPr/>
            <p:nvPr/>
          </p:nvSpPr>
          <p:spPr>
            <a:xfrm>
              <a:off x="1759900" y="3376750"/>
              <a:ext cx="19475" cy="20650"/>
            </a:xfrm>
            <a:custGeom>
              <a:avLst/>
              <a:gdLst/>
              <a:ahLst/>
              <a:cxnLst/>
              <a:rect l="l" t="t" r="r" b="b"/>
              <a:pathLst>
                <a:path w="779" h="826" extrusionOk="0">
                  <a:moveTo>
                    <a:pt x="406" y="1"/>
                  </a:moveTo>
                  <a:cubicBezTo>
                    <a:pt x="180" y="5"/>
                    <a:pt x="1" y="187"/>
                    <a:pt x="1" y="413"/>
                  </a:cubicBezTo>
                  <a:cubicBezTo>
                    <a:pt x="1" y="638"/>
                    <a:pt x="180" y="820"/>
                    <a:pt x="406" y="826"/>
                  </a:cubicBezTo>
                  <a:lnTo>
                    <a:pt x="778" y="826"/>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0"/>
            <p:cNvSpPr/>
            <p:nvPr/>
          </p:nvSpPr>
          <p:spPr>
            <a:xfrm>
              <a:off x="2070750" y="3376750"/>
              <a:ext cx="19475" cy="20650"/>
            </a:xfrm>
            <a:custGeom>
              <a:avLst/>
              <a:gdLst/>
              <a:ahLst/>
              <a:cxnLst/>
              <a:rect l="l" t="t" r="r" b="b"/>
              <a:pathLst>
                <a:path w="779" h="826" extrusionOk="0">
                  <a:moveTo>
                    <a:pt x="1" y="1"/>
                  </a:moveTo>
                  <a:lnTo>
                    <a:pt x="1" y="826"/>
                  </a:lnTo>
                  <a:lnTo>
                    <a:pt x="374" y="826"/>
                  </a:lnTo>
                  <a:cubicBezTo>
                    <a:pt x="599" y="820"/>
                    <a:pt x="778" y="638"/>
                    <a:pt x="778" y="413"/>
                  </a:cubicBezTo>
                  <a:cubicBezTo>
                    <a:pt x="778" y="187"/>
                    <a:pt x="599" y="5"/>
                    <a:pt x="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0"/>
            <p:cNvSpPr/>
            <p:nvPr/>
          </p:nvSpPr>
          <p:spPr>
            <a:xfrm>
              <a:off x="1759725" y="3530125"/>
              <a:ext cx="19650" cy="20650"/>
            </a:xfrm>
            <a:custGeom>
              <a:avLst/>
              <a:gdLst/>
              <a:ahLst/>
              <a:cxnLst/>
              <a:rect l="l" t="t" r="r" b="b"/>
              <a:pathLst>
                <a:path w="786" h="826" extrusionOk="0">
                  <a:moveTo>
                    <a:pt x="413" y="1"/>
                  </a:moveTo>
                  <a:cubicBezTo>
                    <a:pt x="185" y="1"/>
                    <a:pt x="1" y="186"/>
                    <a:pt x="1" y="413"/>
                  </a:cubicBezTo>
                  <a:cubicBezTo>
                    <a:pt x="1" y="641"/>
                    <a:pt x="185" y="826"/>
                    <a:pt x="413" y="826"/>
                  </a:cubicBezTo>
                  <a:lnTo>
                    <a:pt x="785" y="826"/>
                  </a:lnTo>
                  <a:lnTo>
                    <a:pt x="7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0"/>
            <p:cNvSpPr/>
            <p:nvPr/>
          </p:nvSpPr>
          <p:spPr>
            <a:xfrm>
              <a:off x="2070750" y="3530125"/>
              <a:ext cx="19700" cy="20650"/>
            </a:xfrm>
            <a:custGeom>
              <a:avLst/>
              <a:gdLst/>
              <a:ahLst/>
              <a:cxnLst/>
              <a:rect l="l" t="t" r="r" b="b"/>
              <a:pathLst>
                <a:path w="788" h="826" extrusionOk="0">
                  <a:moveTo>
                    <a:pt x="1" y="1"/>
                  </a:moveTo>
                  <a:lnTo>
                    <a:pt x="1" y="826"/>
                  </a:lnTo>
                  <a:lnTo>
                    <a:pt x="374" y="826"/>
                  </a:lnTo>
                  <a:cubicBezTo>
                    <a:pt x="603" y="826"/>
                    <a:pt x="787" y="641"/>
                    <a:pt x="787" y="413"/>
                  </a:cubicBezTo>
                  <a:cubicBezTo>
                    <a:pt x="787" y="186"/>
                    <a:pt x="603" y="1"/>
                    <a:pt x="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80"/>
          <p:cNvGrpSpPr/>
          <p:nvPr/>
        </p:nvGrpSpPr>
        <p:grpSpPr>
          <a:xfrm>
            <a:off x="1532113" y="3612418"/>
            <a:ext cx="374918" cy="339220"/>
            <a:chOff x="995625" y="3258850"/>
            <a:chExt cx="352400" cy="314675"/>
          </a:xfrm>
        </p:grpSpPr>
        <p:sp>
          <p:nvSpPr>
            <p:cNvPr id="919" name="Google Shape;919;p80"/>
            <p:cNvSpPr/>
            <p:nvPr/>
          </p:nvSpPr>
          <p:spPr>
            <a:xfrm>
              <a:off x="1161525" y="3360275"/>
              <a:ext cx="20450" cy="78950"/>
            </a:xfrm>
            <a:custGeom>
              <a:avLst/>
              <a:gdLst/>
              <a:ahLst/>
              <a:cxnLst/>
              <a:rect l="l" t="t" r="r" b="b"/>
              <a:pathLst>
                <a:path w="818" h="3158" extrusionOk="0">
                  <a:moveTo>
                    <a:pt x="409" y="1"/>
                  </a:moveTo>
                  <a:cubicBezTo>
                    <a:pt x="183" y="1"/>
                    <a:pt x="1" y="183"/>
                    <a:pt x="1" y="409"/>
                  </a:cubicBezTo>
                  <a:lnTo>
                    <a:pt x="1" y="2749"/>
                  </a:lnTo>
                  <a:cubicBezTo>
                    <a:pt x="1" y="2975"/>
                    <a:pt x="183" y="3157"/>
                    <a:pt x="409" y="3157"/>
                  </a:cubicBezTo>
                  <a:cubicBezTo>
                    <a:pt x="633" y="3157"/>
                    <a:pt x="817" y="2975"/>
                    <a:pt x="817" y="2749"/>
                  </a:cubicBezTo>
                  <a:lnTo>
                    <a:pt x="817" y="409"/>
                  </a:lnTo>
                  <a:cubicBezTo>
                    <a:pt x="817" y="183"/>
                    <a:pt x="633"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0"/>
            <p:cNvSpPr/>
            <p:nvPr/>
          </p:nvSpPr>
          <p:spPr>
            <a:xfrm>
              <a:off x="995625" y="3387725"/>
              <a:ext cx="145300" cy="20725"/>
            </a:xfrm>
            <a:custGeom>
              <a:avLst/>
              <a:gdLst/>
              <a:ahLst/>
              <a:cxnLst/>
              <a:rect l="l" t="t" r="r" b="b"/>
              <a:pathLst>
                <a:path w="5812" h="829" extrusionOk="0">
                  <a:moveTo>
                    <a:pt x="1" y="0"/>
                  </a:moveTo>
                  <a:lnTo>
                    <a:pt x="1" y="828"/>
                  </a:lnTo>
                  <a:lnTo>
                    <a:pt x="5811" y="828"/>
                  </a:lnTo>
                  <a:lnTo>
                    <a:pt x="5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0"/>
            <p:cNvSpPr/>
            <p:nvPr/>
          </p:nvSpPr>
          <p:spPr>
            <a:xfrm>
              <a:off x="1202550" y="3387725"/>
              <a:ext cx="145300" cy="20725"/>
            </a:xfrm>
            <a:custGeom>
              <a:avLst/>
              <a:gdLst/>
              <a:ahLst/>
              <a:cxnLst/>
              <a:rect l="l" t="t" r="r" b="b"/>
              <a:pathLst>
                <a:path w="5812" h="829" extrusionOk="0">
                  <a:moveTo>
                    <a:pt x="0" y="0"/>
                  </a:moveTo>
                  <a:lnTo>
                    <a:pt x="0" y="828"/>
                  </a:lnTo>
                  <a:lnTo>
                    <a:pt x="5811" y="828"/>
                  </a:lnTo>
                  <a:lnTo>
                    <a:pt x="5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0"/>
            <p:cNvSpPr/>
            <p:nvPr/>
          </p:nvSpPr>
          <p:spPr>
            <a:xfrm>
              <a:off x="995625" y="3429050"/>
              <a:ext cx="352225" cy="82500"/>
            </a:xfrm>
            <a:custGeom>
              <a:avLst/>
              <a:gdLst/>
              <a:ahLst/>
              <a:cxnLst/>
              <a:rect l="l" t="t" r="r" b="b"/>
              <a:pathLst>
                <a:path w="14089" h="3300" extrusionOk="0">
                  <a:moveTo>
                    <a:pt x="1" y="1"/>
                  </a:moveTo>
                  <a:lnTo>
                    <a:pt x="1" y="3299"/>
                  </a:lnTo>
                  <a:lnTo>
                    <a:pt x="14088" y="3299"/>
                  </a:lnTo>
                  <a:lnTo>
                    <a:pt x="14088" y="1"/>
                  </a:lnTo>
                  <a:lnTo>
                    <a:pt x="8279" y="1"/>
                  </a:lnTo>
                  <a:cubicBezTo>
                    <a:pt x="8279" y="681"/>
                    <a:pt x="7726" y="1235"/>
                    <a:pt x="7045" y="1235"/>
                  </a:cubicBezTo>
                  <a:cubicBezTo>
                    <a:pt x="6363" y="1235"/>
                    <a:pt x="5811" y="681"/>
                    <a:pt x="5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0"/>
            <p:cNvSpPr/>
            <p:nvPr/>
          </p:nvSpPr>
          <p:spPr>
            <a:xfrm>
              <a:off x="995625" y="3532150"/>
              <a:ext cx="352225" cy="41375"/>
            </a:xfrm>
            <a:custGeom>
              <a:avLst/>
              <a:gdLst/>
              <a:ahLst/>
              <a:cxnLst/>
              <a:rect l="l" t="t" r="r" b="b"/>
              <a:pathLst>
                <a:path w="14089" h="1655" extrusionOk="0">
                  <a:moveTo>
                    <a:pt x="1" y="1"/>
                  </a:moveTo>
                  <a:lnTo>
                    <a:pt x="1" y="1242"/>
                  </a:lnTo>
                  <a:cubicBezTo>
                    <a:pt x="1" y="1470"/>
                    <a:pt x="186" y="1654"/>
                    <a:pt x="413" y="1654"/>
                  </a:cubicBezTo>
                  <a:lnTo>
                    <a:pt x="13675" y="1654"/>
                  </a:lnTo>
                  <a:cubicBezTo>
                    <a:pt x="13903" y="1654"/>
                    <a:pt x="14088" y="1470"/>
                    <a:pt x="14088" y="1242"/>
                  </a:cubicBezTo>
                  <a:lnTo>
                    <a:pt x="1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0"/>
            <p:cNvSpPr/>
            <p:nvPr/>
          </p:nvSpPr>
          <p:spPr>
            <a:xfrm>
              <a:off x="1306300" y="3258850"/>
              <a:ext cx="41725" cy="108250"/>
            </a:xfrm>
            <a:custGeom>
              <a:avLst/>
              <a:gdLst/>
              <a:ahLst/>
              <a:cxnLst/>
              <a:rect l="l" t="t" r="r" b="b"/>
              <a:pathLst>
                <a:path w="1669" h="4330" extrusionOk="0">
                  <a:moveTo>
                    <a:pt x="834" y="0"/>
                  </a:moveTo>
                  <a:cubicBezTo>
                    <a:pt x="372" y="0"/>
                    <a:pt x="0" y="378"/>
                    <a:pt x="7" y="840"/>
                  </a:cubicBezTo>
                  <a:lnTo>
                    <a:pt x="7" y="4330"/>
                  </a:lnTo>
                  <a:lnTo>
                    <a:pt x="1661" y="4330"/>
                  </a:lnTo>
                  <a:lnTo>
                    <a:pt x="1661" y="840"/>
                  </a:lnTo>
                  <a:cubicBezTo>
                    <a:pt x="1668" y="378"/>
                    <a:pt x="1296"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0"/>
            <p:cNvSpPr/>
            <p:nvPr/>
          </p:nvSpPr>
          <p:spPr>
            <a:xfrm>
              <a:off x="1055725" y="3264325"/>
              <a:ext cx="232050" cy="102775"/>
            </a:xfrm>
            <a:custGeom>
              <a:avLst/>
              <a:gdLst/>
              <a:ahLst/>
              <a:cxnLst/>
              <a:rect l="l" t="t" r="r" b="b"/>
              <a:pathLst>
                <a:path w="9282" h="4111" extrusionOk="0">
                  <a:moveTo>
                    <a:pt x="897" y="0"/>
                  </a:moveTo>
                  <a:cubicBezTo>
                    <a:pt x="594" y="0"/>
                    <a:pt x="291" y="41"/>
                    <a:pt x="0" y="123"/>
                  </a:cubicBezTo>
                  <a:cubicBezTo>
                    <a:pt x="51" y="284"/>
                    <a:pt x="76" y="452"/>
                    <a:pt x="76" y="621"/>
                  </a:cubicBezTo>
                  <a:lnTo>
                    <a:pt x="76" y="4111"/>
                  </a:lnTo>
                  <a:lnTo>
                    <a:pt x="3415" y="4111"/>
                  </a:lnTo>
                  <a:cubicBezTo>
                    <a:pt x="3484" y="3485"/>
                    <a:pt x="4013" y="3013"/>
                    <a:pt x="4641" y="3013"/>
                  </a:cubicBezTo>
                  <a:cubicBezTo>
                    <a:pt x="5269" y="3013"/>
                    <a:pt x="5797" y="3485"/>
                    <a:pt x="5866" y="4111"/>
                  </a:cubicBezTo>
                  <a:lnTo>
                    <a:pt x="9205" y="4111"/>
                  </a:lnTo>
                  <a:lnTo>
                    <a:pt x="9205" y="621"/>
                  </a:lnTo>
                  <a:cubicBezTo>
                    <a:pt x="9205" y="452"/>
                    <a:pt x="9231" y="284"/>
                    <a:pt x="9282" y="123"/>
                  </a:cubicBezTo>
                  <a:cubicBezTo>
                    <a:pt x="8989" y="41"/>
                    <a:pt x="8688" y="0"/>
                    <a:pt x="8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0"/>
            <p:cNvSpPr/>
            <p:nvPr/>
          </p:nvSpPr>
          <p:spPr>
            <a:xfrm>
              <a:off x="995625" y="3259175"/>
              <a:ext cx="41375" cy="107925"/>
            </a:xfrm>
            <a:custGeom>
              <a:avLst/>
              <a:gdLst/>
              <a:ahLst/>
              <a:cxnLst/>
              <a:rect l="l" t="t" r="r" b="b"/>
              <a:pathLst>
                <a:path w="1655" h="4317" extrusionOk="0">
                  <a:moveTo>
                    <a:pt x="827" y="0"/>
                  </a:moveTo>
                  <a:cubicBezTo>
                    <a:pt x="371" y="0"/>
                    <a:pt x="1" y="370"/>
                    <a:pt x="1" y="827"/>
                  </a:cubicBezTo>
                  <a:lnTo>
                    <a:pt x="1" y="4317"/>
                  </a:lnTo>
                  <a:lnTo>
                    <a:pt x="1654" y="4317"/>
                  </a:lnTo>
                  <a:lnTo>
                    <a:pt x="1654" y="827"/>
                  </a:lnTo>
                  <a:cubicBezTo>
                    <a:pt x="1654" y="370"/>
                    <a:pt x="1285" y="0"/>
                    <a:pt x="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80"/>
          <p:cNvGrpSpPr/>
          <p:nvPr/>
        </p:nvGrpSpPr>
        <p:grpSpPr>
          <a:xfrm>
            <a:off x="715487" y="3620261"/>
            <a:ext cx="376626" cy="323885"/>
            <a:chOff x="238125" y="3266125"/>
            <a:chExt cx="349375" cy="300450"/>
          </a:xfrm>
        </p:grpSpPr>
        <p:sp>
          <p:nvSpPr>
            <p:cNvPr id="928" name="Google Shape;928;p80"/>
            <p:cNvSpPr/>
            <p:nvPr/>
          </p:nvSpPr>
          <p:spPr>
            <a:xfrm>
              <a:off x="258600" y="3306100"/>
              <a:ext cx="308400" cy="260475"/>
            </a:xfrm>
            <a:custGeom>
              <a:avLst/>
              <a:gdLst/>
              <a:ahLst/>
              <a:cxnLst/>
              <a:rect l="l" t="t" r="r" b="b"/>
              <a:pathLst>
                <a:path w="12336" h="10419" extrusionOk="0">
                  <a:moveTo>
                    <a:pt x="4683" y="2322"/>
                  </a:moveTo>
                  <a:cubicBezTo>
                    <a:pt x="4788" y="2322"/>
                    <a:pt x="4893" y="2362"/>
                    <a:pt x="4973" y="2441"/>
                  </a:cubicBezTo>
                  <a:cubicBezTo>
                    <a:pt x="5132" y="2602"/>
                    <a:pt x="5132" y="2861"/>
                    <a:pt x="4973" y="3021"/>
                  </a:cubicBezTo>
                  <a:lnTo>
                    <a:pt x="4915" y="3080"/>
                  </a:lnTo>
                  <a:lnTo>
                    <a:pt x="4973" y="3138"/>
                  </a:lnTo>
                  <a:cubicBezTo>
                    <a:pt x="5132" y="3299"/>
                    <a:pt x="5132" y="3558"/>
                    <a:pt x="4973" y="3717"/>
                  </a:cubicBezTo>
                  <a:cubicBezTo>
                    <a:pt x="4893" y="3797"/>
                    <a:pt x="4788" y="3838"/>
                    <a:pt x="4683" y="3838"/>
                  </a:cubicBezTo>
                  <a:cubicBezTo>
                    <a:pt x="4578" y="3838"/>
                    <a:pt x="4473" y="3797"/>
                    <a:pt x="4394" y="3717"/>
                  </a:cubicBezTo>
                  <a:lnTo>
                    <a:pt x="4336" y="3659"/>
                  </a:lnTo>
                  <a:lnTo>
                    <a:pt x="4276" y="3717"/>
                  </a:lnTo>
                  <a:cubicBezTo>
                    <a:pt x="4197" y="3797"/>
                    <a:pt x="4092" y="3838"/>
                    <a:pt x="3987" y="3838"/>
                  </a:cubicBezTo>
                  <a:cubicBezTo>
                    <a:pt x="3883" y="3838"/>
                    <a:pt x="3778" y="3797"/>
                    <a:pt x="3697" y="3717"/>
                  </a:cubicBezTo>
                  <a:cubicBezTo>
                    <a:pt x="3538" y="3558"/>
                    <a:pt x="3538" y="3299"/>
                    <a:pt x="3697" y="3138"/>
                  </a:cubicBezTo>
                  <a:lnTo>
                    <a:pt x="3757" y="3080"/>
                  </a:lnTo>
                  <a:lnTo>
                    <a:pt x="3697" y="3021"/>
                  </a:lnTo>
                  <a:cubicBezTo>
                    <a:pt x="3538" y="2861"/>
                    <a:pt x="3538" y="2602"/>
                    <a:pt x="3697" y="2441"/>
                  </a:cubicBezTo>
                  <a:cubicBezTo>
                    <a:pt x="3778" y="2362"/>
                    <a:pt x="3883" y="2322"/>
                    <a:pt x="3987" y="2322"/>
                  </a:cubicBezTo>
                  <a:cubicBezTo>
                    <a:pt x="4092" y="2322"/>
                    <a:pt x="4197" y="2362"/>
                    <a:pt x="4276" y="2441"/>
                  </a:cubicBezTo>
                  <a:lnTo>
                    <a:pt x="4336" y="2501"/>
                  </a:lnTo>
                  <a:lnTo>
                    <a:pt x="4394" y="2441"/>
                  </a:lnTo>
                  <a:cubicBezTo>
                    <a:pt x="4473" y="2362"/>
                    <a:pt x="4578" y="2322"/>
                    <a:pt x="4683" y="2322"/>
                  </a:cubicBezTo>
                  <a:close/>
                  <a:moveTo>
                    <a:pt x="7975" y="3023"/>
                  </a:moveTo>
                  <a:cubicBezTo>
                    <a:pt x="8652" y="3023"/>
                    <a:pt x="9203" y="3573"/>
                    <a:pt x="9203" y="4251"/>
                  </a:cubicBezTo>
                  <a:cubicBezTo>
                    <a:pt x="9203" y="4931"/>
                    <a:pt x="8652" y="5479"/>
                    <a:pt x="7975" y="5479"/>
                  </a:cubicBezTo>
                  <a:cubicBezTo>
                    <a:pt x="7969" y="5479"/>
                    <a:pt x="7964" y="5479"/>
                    <a:pt x="7959" y="5479"/>
                  </a:cubicBezTo>
                  <a:lnTo>
                    <a:pt x="4378" y="5479"/>
                  </a:lnTo>
                  <a:cubicBezTo>
                    <a:pt x="4152" y="5479"/>
                    <a:pt x="3968" y="5663"/>
                    <a:pt x="3968" y="5889"/>
                  </a:cubicBezTo>
                  <a:cubicBezTo>
                    <a:pt x="3968" y="6115"/>
                    <a:pt x="4152" y="6299"/>
                    <a:pt x="4378" y="6299"/>
                  </a:cubicBezTo>
                  <a:lnTo>
                    <a:pt x="5695" y="6299"/>
                  </a:lnTo>
                  <a:cubicBezTo>
                    <a:pt x="5921" y="6299"/>
                    <a:pt x="6104" y="6481"/>
                    <a:pt x="6104" y="6707"/>
                  </a:cubicBezTo>
                  <a:cubicBezTo>
                    <a:pt x="6104" y="6934"/>
                    <a:pt x="5921" y="7117"/>
                    <a:pt x="5695" y="7117"/>
                  </a:cubicBezTo>
                  <a:lnTo>
                    <a:pt x="4378" y="7117"/>
                  </a:lnTo>
                  <a:cubicBezTo>
                    <a:pt x="3705" y="7110"/>
                    <a:pt x="3164" y="6562"/>
                    <a:pt x="3164" y="5889"/>
                  </a:cubicBezTo>
                  <a:cubicBezTo>
                    <a:pt x="3164" y="5217"/>
                    <a:pt x="3705" y="4670"/>
                    <a:pt x="4378" y="4661"/>
                  </a:cubicBezTo>
                  <a:lnTo>
                    <a:pt x="7959" y="4661"/>
                  </a:lnTo>
                  <a:cubicBezTo>
                    <a:pt x="8185" y="4661"/>
                    <a:pt x="8368" y="4477"/>
                    <a:pt x="8368" y="4251"/>
                  </a:cubicBezTo>
                  <a:cubicBezTo>
                    <a:pt x="8368" y="4025"/>
                    <a:pt x="8185" y="3842"/>
                    <a:pt x="7959" y="3842"/>
                  </a:cubicBezTo>
                  <a:lnTo>
                    <a:pt x="6677" y="3842"/>
                  </a:lnTo>
                  <a:cubicBezTo>
                    <a:pt x="6451" y="3842"/>
                    <a:pt x="6267" y="3659"/>
                    <a:pt x="6267" y="3433"/>
                  </a:cubicBezTo>
                  <a:cubicBezTo>
                    <a:pt x="6267" y="3206"/>
                    <a:pt x="6451" y="3023"/>
                    <a:pt x="6677" y="3023"/>
                  </a:cubicBezTo>
                  <a:lnTo>
                    <a:pt x="7959" y="3023"/>
                  </a:lnTo>
                  <a:cubicBezTo>
                    <a:pt x="7964" y="3023"/>
                    <a:pt x="7969" y="3023"/>
                    <a:pt x="7975" y="3023"/>
                  </a:cubicBezTo>
                  <a:close/>
                  <a:moveTo>
                    <a:pt x="8040" y="6308"/>
                  </a:moveTo>
                  <a:cubicBezTo>
                    <a:pt x="8145" y="6308"/>
                    <a:pt x="8250" y="6348"/>
                    <a:pt x="8329" y="6428"/>
                  </a:cubicBezTo>
                  <a:cubicBezTo>
                    <a:pt x="8490" y="6588"/>
                    <a:pt x="8490" y="6848"/>
                    <a:pt x="8329" y="7007"/>
                  </a:cubicBezTo>
                  <a:lnTo>
                    <a:pt x="8271" y="7066"/>
                  </a:lnTo>
                  <a:lnTo>
                    <a:pt x="8329" y="7124"/>
                  </a:lnTo>
                  <a:cubicBezTo>
                    <a:pt x="8490" y="7285"/>
                    <a:pt x="8490" y="7544"/>
                    <a:pt x="8329" y="7703"/>
                  </a:cubicBezTo>
                  <a:cubicBezTo>
                    <a:pt x="8250" y="7784"/>
                    <a:pt x="8145" y="7824"/>
                    <a:pt x="8040" y="7824"/>
                  </a:cubicBezTo>
                  <a:cubicBezTo>
                    <a:pt x="7936" y="7824"/>
                    <a:pt x="7831" y="7784"/>
                    <a:pt x="7750" y="7703"/>
                  </a:cubicBezTo>
                  <a:lnTo>
                    <a:pt x="7692" y="7645"/>
                  </a:lnTo>
                  <a:lnTo>
                    <a:pt x="7633" y="7703"/>
                  </a:lnTo>
                  <a:cubicBezTo>
                    <a:pt x="7553" y="7784"/>
                    <a:pt x="7449" y="7824"/>
                    <a:pt x="7344" y="7824"/>
                  </a:cubicBezTo>
                  <a:cubicBezTo>
                    <a:pt x="7239" y="7824"/>
                    <a:pt x="7134" y="7784"/>
                    <a:pt x="7054" y="7703"/>
                  </a:cubicBezTo>
                  <a:cubicBezTo>
                    <a:pt x="6894" y="7544"/>
                    <a:pt x="6894" y="7285"/>
                    <a:pt x="7054" y="7124"/>
                  </a:cubicBezTo>
                  <a:lnTo>
                    <a:pt x="7113" y="7066"/>
                  </a:lnTo>
                  <a:lnTo>
                    <a:pt x="7054" y="7007"/>
                  </a:lnTo>
                  <a:cubicBezTo>
                    <a:pt x="6894" y="6848"/>
                    <a:pt x="6894" y="6588"/>
                    <a:pt x="7054" y="6428"/>
                  </a:cubicBezTo>
                  <a:cubicBezTo>
                    <a:pt x="7134" y="6348"/>
                    <a:pt x="7239" y="6308"/>
                    <a:pt x="7344" y="6308"/>
                  </a:cubicBezTo>
                  <a:cubicBezTo>
                    <a:pt x="7449" y="6308"/>
                    <a:pt x="7553" y="6348"/>
                    <a:pt x="7633" y="6428"/>
                  </a:cubicBezTo>
                  <a:lnTo>
                    <a:pt x="7692" y="6487"/>
                  </a:lnTo>
                  <a:lnTo>
                    <a:pt x="7750" y="6428"/>
                  </a:lnTo>
                  <a:cubicBezTo>
                    <a:pt x="7831" y="6348"/>
                    <a:pt x="7936" y="6308"/>
                    <a:pt x="8040" y="6308"/>
                  </a:cubicBezTo>
                  <a:close/>
                  <a:moveTo>
                    <a:pt x="2427" y="0"/>
                  </a:moveTo>
                  <a:lnTo>
                    <a:pt x="2427" y="6945"/>
                  </a:lnTo>
                  <a:cubicBezTo>
                    <a:pt x="2426" y="7622"/>
                    <a:pt x="1877" y="8172"/>
                    <a:pt x="1198" y="8172"/>
                  </a:cubicBezTo>
                  <a:lnTo>
                    <a:pt x="555" y="8172"/>
                  </a:lnTo>
                  <a:cubicBezTo>
                    <a:pt x="248" y="8172"/>
                    <a:pt x="1" y="8421"/>
                    <a:pt x="1" y="8727"/>
                  </a:cubicBezTo>
                  <a:lnTo>
                    <a:pt x="1" y="10418"/>
                  </a:lnTo>
                  <a:lnTo>
                    <a:pt x="12336" y="10418"/>
                  </a:lnTo>
                  <a:lnTo>
                    <a:pt x="12336" y="8727"/>
                  </a:lnTo>
                  <a:cubicBezTo>
                    <a:pt x="12336" y="8421"/>
                    <a:pt x="12087" y="8172"/>
                    <a:pt x="11781" y="8172"/>
                  </a:cubicBezTo>
                  <a:lnTo>
                    <a:pt x="11137" y="8172"/>
                  </a:lnTo>
                  <a:cubicBezTo>
                    <a:pt x="10459" y="8172"/>
                    <a:pt x="9911" y="7622"/>
                    <a:pt x="9909" y="6945"/>
                  </a:cubicBezTo>
                  <a:lnTo>
                    <a:pt x="9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0"/>
            <p:cNvSpPr/>
            <p:nvPr/>
          </p:nvSpPr>
          <p:spPr>
            <a:xfrm>
              <a:off x="526800" y="3266125"/>
              <a:ext cx="60700" cy="258150"/>
            </a:xfrm>
            <a:custGeom>
              <a:avLst/>
              <a:gdLst/>
              <a:ahLst/>
              <a:cxnLst/>
              <a:rect l="l" t="t" r="r" b="b"/>
              <a:pathLst>
                <a:path w="2428" h="10326" extrusionOk="0">
                  <a:moveTo>
                    <a:pt x="409" y="0"/>
                  </a:moveTo>
                  <a:cubicBezTo>
                    <a:pt x="183" y="0"/>
                    <a:pt x="1" y="183"/>
                    <a:pt x="1" y="410"/>
                  </a:cubicBezTo>
                  <a:lnTo>
                    <a:pt x="1" y="8544"/>
                  </a:lnTo>
                  <a:cubicBezTo>
                    <a:pt x="1" y="8769"/>
                    <a:pt x="183" y="8953"/>
                    <a:pt x="409" y="8953"/>
                  </a:cubicBezTo>
                  <a:lnTo>
                    <a:pt x="1053" y="8953"/>
                  </a:lnTo>
                  <a:cubicBezTo>
                    <a:pt x="1054" y="8953"/>
                    <a:pt x="1055" y="8953"/>
                    <a:pt x="1056" y="8953"/>
                  </a:cubicBezTo>
                  <a:cubicBezTo>
                    <a:pt x="1814" y="8953"/>
                    <a:pt x="2428" y="9568"/>
                    <a:pt x="2428" y="10326"/>
                  </a:cubicBezTo>
                  <a:lnTo>
                    <a:pt x="2428" y="1375"/>
                  </a:lnTo>
                  <a:cubicBezTo>
                    <a:pt x="2428" y="616"/>
                    <a:pt x="1812" y="0"/>
                    <a:pt x="10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0"/>
            <p:cNvSpPr/>
            <p:nvPr/>
          </p:nvSpPr>
          <p:spPr>
            <a:xfrm>
              <a:off x="238125" y="3266125"/>
              <a:ext cx="60675" cy="258150"/>
            </a:xfrm>
            <a:custGeom>
              <a:avLst/>
              <a:gdLst/>
              <a:ahLst/>
              <a:cxnLst/>
              <a:rect l="l" t="t" r="r" b="b"/>
              <a:pathLst>
                <a:path w="2427" h="10326" extrusionOk="0">
                  <a:moveTo>
                    <a:pt x="1374" y="0"/>
                  </a:moveTo>
                  <a:cubicBezTo>
                    <a:pt x="615" y="0"/>
                    <a:pt x="0" y="616"/>
                    <a:pt x="0" y="1375"/>
                  </a:cubicBezTo>
                  <a:lnTo>
                    <a:pt x="0" y="10326"/>
                  </a:lnTo>
                  <a:cubicBezTo>
                    <a:pt x="0" y="9568"/>
                    <a:pt x="614" y="8953"/>
                    <a:pt x="1371" y="8953"/>
                  </a:cubicBezTo>
                  <a:cubicBezTo>
                    <a:pt x="1372" y="8953"/>
                    <a:pt x="1373" y="8953"/>
                    <a:pt x="1374" y="8953"/>
                  </a:cubicBezTo>
                  <a:lnTo>
                    <a:pt x="2018" y="8953"/>
                  </a:lnTo>
                  <a:cubicBezTo>
                    <a:pt x="2244" y="8953"/>
                    <a:pt x="2427" y="8769"/>
                    <a:pt x="2427" y="8544"/>
                  </a:cubicBezTo>
                  <a:lnTo>
                    <a:pt x="2427" y="410"/>
                  </a:lnTo>
                  <a:cubicBezTo>
                    <a:pt x="2427" y="183"/>
                    <a:pt x="2244" y="0"/>
                    <a:pt x="2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80"/>
          <p:cNvGrpSpPr/>
          <p:nvPr/>
        </p:nvGrpSpPr>
        <p:grpSpPr>
          <a:xfrm>
            <a:off x="8036702" y="2996476"/>
            <a:ext cx="374908" cy="379294"/>
            <a:chOff x="7029525" y="2687475"/>
            <a:chExt cx="352225" cy="351850"/>
          </a:xfrm>
        </p:grpSpPr>
        <p:sp>
          <p:nvSpPr>
            <p:cNvPr id="932" name="Google Shape;932;p80"/>
            <p:cNvSpPr/>
            <p:nvPr/>
          </p:nvSpPr>
          <p:spPr>
            <a:xfrm>
              <a:off x="7042350" y="2771675"/>
              <a:ext cx="326550" cy="267650"/>
            </a:xfrm>
            <a:custGeom>
              <a:avLst/>
              <a:gdLst/>
              <a:ahLst/>
              <a:cxnLst/>
              <a:rect l="l" t="t" r="r" b="b"/>
              <a:pathLst>
                <a:path w="13062" h="10706" extrusionOk="0">
                  <a:moveTo>
                    <a:pt x="6531" y="919"/>
                  </a:moveTo>
                  <a:cubicBezTo>
                    <a:pt x="6637" y="919"/>
                    <a:pt x="6744" y="946"/>
                    <a:pt x="6839" y="1001"/>
                  </a:cubicBezTo>
                  <a:lnTo>
                    <a:pt x="8785" y="2126"/>
                  </a:lnTo>
                  <a:cubicBezTo>
                    <a:pt x="9960" y="2805"/>
                    <a:pt x="10691" y="4095"/>
                    <a:pt x="10691" y="5494"/>
                  </a:cubicBezTo>
                  <a:lnTo>
                    <a:pt x="10691" y="10704"/>
                  </a:lnTo>
                  <a:lnTo>
                    <a:pt x="2372" y="10704"/>
                  </a:lnTo>
                  <a:lnTo>
                    <a:pt x="2372" y="5494"/>
                  </a:lnTo>
                  <a:cubicBezTo>
                    <a:pt x="2372" y="4095"/>
                    <a:pt x="3102" y="2805"/>
                    <a:pt x="4276" y="2126"/>
                  </a:cubicBezTo>
                  <a:lnTo>
                    <a:pt x="6222" y="1001"/>
                  </a:lnTo>
                  <a:cubicBezTo>
                    <a:pt x="6318" y="946"/>
                    <a:pt x="6424" y="919"/>
                    <a:pt x="6531" y="919"/>
                  </a:cubicBezTo>
                  <a:close/>
                  <a:moveTo>
                    <a:pt x="0" y="1"/>
                  </a:moveTo>
                  <a:lnTo>
                    <a:pt x="0" y="1612"/>
                  </a:lnTo>
                  <a:lnTo>
                    <a:pt x="1663" y="1612"/>
                  </a:lnTo>
                  <a:cubicBezTo>
                    <a:pt x="1887" y="1617"/>
                    <a:pt x="2067" y="1800"/>
                    <a:pt x="2067" y="2025"/>
                  </a:cubicBezTo>
                  <a:cubicBezTo>
                    <a:pt x="2067" y="2249"/>
                    <a:pt x="1887" y="2433"/>
                    <a:pt x="1663" y="2438"/>
                  </a:cubicBezTo>
                  <a:lnTo>
                    <a:pt x="0" y="2438"/>
                  </a:lnTo>
                  <a:lnTo>
                    <a:pt x="0" y="4914"/>
                  </a:lnTo>
                  <a:lnTo>
                    <a:pt x="629" y="4914"/>
                  </a:lnTo>
                  <a:cubicBezTo>
                    <a:pt x="858" y="4914"/>
                    <a:pt x="1041" y="5099"/>
                    <a:pt x="1041" y="5326"/>
                  </a:cubicBezTo>
                  <a:cubicBezTo>
                    <a:pt x="1041" y="5554"/>
                    <a:pt x="858" y="5739"/>
                    <a:pt x="629" y="5739"/>
                  </a:cubicBezTo>
                  <a:lnTo>
                    <a:pt x="0" y="5739"/>
                  </a:lnTo>
                  <a:lnTo>
                    <a:pt x="0" y="8247"/>
                  </a:lnTo>
                  <a:lnTo>
                    <a:pt x="1214" y="8247"/>
                  </a:lnTo>
                  <a:cubicBezTo>
                    <a:pt x="1438" y="8251"/>
                    <a:pt x="1618" y="8435"/>
                    <a:pt x="1618" y="8659"/>
                  </a:cubicBezTo>
                  <a:cubicBezTo>
                    <a:pt x="1618" y="8884"/>
                    <a:pt x="1438" y="9068"/>
                    <a:pt x="1214" y="9072"/>
                  </a:cubicBezTo>
                  <a:lnTo>
                    <a:pt x="0" y="9072"/>
                  </a:lnTo>
                  <a:lnTo>
                    <a:pt x="0" y="10705"/>
                  </a:lnTo>
                  <a:lnTo>
                    <a:pt x="13061" y="10705"/>
                  </a:lnTo>
                  <a:lnTo>
                    <a:pt x="13061" y="9068"/>
                  </a:lnTo>
                  <a:lnTo>
                    <a:pt x="12384" y="9068"/>
                  </a:lnTo>
                  <a:cubicBezTo>
                    <a:pt x="12156" y="9068"/>
                    <a:pt x="11971" y="8884"/>
                    <a:pt x="11971" y="8655"/>
                  </a:cubicBezTo>
                  <a:cubicBezTo>
                    <a:pt x="11971" y="8428"/>
                    <a:pt x="12156" y="8242"/>
                    <a:pt x="12384" y="8242"/>
                  </a:cubicBezTo>
                  <a:lnTo>
                    <a:pt x="13061" y="8242"/>
                  </a:lnTo>
                  <a:lnTo>
                    <a:pt x="13061" y="6431"/>
                  </a:lnTo>
                  <a:lnTo>
                    <a:pt x="11801" y="6431"/>
                  </a:lnTo>
                  <a:cubicBezTo>
                    <a:pt x="11574" y="6431"/>
                    <a:pt x="11389" y="6246"/>
                    <a:pt x="11389" y="6018"/>
                  </a:cubicBezTo>
                  <a:cubicBezTo>
                    <a:pt x="11389" y="5791"/>
                    <a:pt x="11574" y="5606"/>
                    <a:pt x="11801" y="5606"/>
                  </a:cubicBezTo>
                  <a:lnTo>
                    <a:pt x="13061" y="5606"/>
                  </a:lnTo>
                  <a:lnTo>
                    <a:pt x="13061" y="1826"/>
                  </a:lnTo>
                  <a:lnTo>
                    <a:pt x="12077" y="1826"/>
                  </a:lnTo>
                  <a:cubicBezTo>
                    <a:pt x="11849" y="1826"/>
                    <a:pt x="11664" y="1641"/>
                    <a:pt x="11664" y="1414"/>
                  </a:cubicBezTo>
                  <a:cubicBezTo>
                    <a:pt x="11664" y="1185"/>
                    <a:pt x="11849" y="1001"/>
                    <a:pt x="12077" y="1001"/>
                  </a:cubicBezTo>
                  <a:lnTo>
                    <a:pt x="13061" y="1001"/>
                  </a:lnTo>
                  <a:lnTo>
                    <a:pt x="130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0"/>
            <p:cNvSpPr/>
            <p:nvPr/>
          </p:nvSpPr>
          <p:spPr>
            <a:xfrm>
              <a:off x="7029525" y="2687475"/>
              <a:ext cx="352225" cy="63625"/>
            </a:xfrm>
            <a:custGeom>
              <a:avLst/>
              <a:gdLst/>
              <a:ahLst/>
              <a:cxnLst/>
              <a:rect l="l" t="t" r="r" b="b"/>
              <a:pathLst>
                <a:path w="14089" h="2545" extrusionOk="0">
                  <a:moveTo>
                    <a:pt x="413" y="1"/>
                  </a:moveTo>
                  <a:cubicBezTo>
                    <a:pt x="185" y="1"/>
                    <a:pt x="1" y="200"/>
                    <a:pt x="1" y="426"/>
                  </a:cubicBezTo>
                  <a:lnTo>
                    <a:pt x="1" y="2545"/>
                  </a:lnTo>
                  <a:lnTo>
                    <a:pt x="14088" y="2545"/>
                  </a:lnTo>
                  <a:lnTo>
                    <a:pt x="14088" y="423"/>
                  </a:lnTo>
                  <a:cubicBezTo>
                    <a:pt x="14085" y="196"/>
                    <a:pt x="13906" y="1"/>
                    <a:pt x="13678" y="1"/>
                  </a:cubicBezTo>
                  <a:lnTo>
                    <a:pt x="12733" y="1"/>
                  </a:lnTo>
                  <a:cubicBezTo>
                    <a:pt x="12504" y="1"/>
                    <a:pt x="12320" y="200"/>
                    <a:pt x="12320" y="426"/>
                  </a:cubicBezTo>
                  <a:lnTo>
                    <a:pt x="12320" y="1331"/>
                  </a:lnTo>
                  <a:lnTo>
                    <a:pt x="9954" y="1331"/>
                  </a:lnTo>
                  <a:lnTo>
                    <a:pt x="9954" y="426"/>
                  </a:lnTo>
                  <a:cubicBezTo>
                    <a:pt x="9954" y="199"/>
                    <a:pt x="9769" y="1"/>
                    <a:pt x="9542" y="1"/>
                  </a:cubicBezTo>
                  <a:lnTo>
                    <a:pt x="8626" y="1"/>
                  </a:lnTo>
                  <a:cubicBezTo>
                    <a:pt x="8398" y="1"/>
                    <a:pt x="8214" y="200"/>
                    <a:pt x="8214" y="426"/>
                  </a:cubicBezTo>
                  <a:lnTo>
                    <a:pt x="8214" y="1331"/>
                  </a:lnTo>
                  <a:lnTo>
                    <a:pt x="5848" y="1331"/>
                  </a:lnTo>
                  <a:lnTo>
                    <a:pt x="5848" y="426"/>
                  </a:lnTo>
                  <a:cubicBezTo>
                    <a:pt x="5848" y="199"/>
                    <a:pt x="5677" y="1"/>
                    <a:pt x="5450" y="1"/>
                  </a:cubicBezTo>
                  <a:lnTo>
                    <a:pt x="4533" y="1"/>
                  </a:lnTo>
                  <a:cubicBezTo>
                    <a:pt x="4306" y="1"/>
                    <a:pt x="4107" y="199"/>
                    <a:pt x="4107" y="426"/>
                  </a:cubicBezTo>
                  <a:lnTo>
                    <a:pt x="4107" y="1331"/>
                  </a:lnTo>
                  <a:lnTo>
                    <a:pt x="1741" y="1331"/>
                  </a:lnTo>
                  <a:lnTo>
                    <a:pt x="1741" y="426"/>
                  </a:lnTo>
                  <a:cubicBezTo>
                    <a:pt x="1741" y="199"/>
                    <a:pt x="1557" y="1"/>
                    <a:pt x="1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0"/>
            <p:cNvSpPr/>
            <p:nvPr/>
          </p:nvSpPr>
          <p:spPr>
            <a:xfrm>
              <a:off x="7167775" y="3013600"/>
              <a:ext cx="27550" cy="25650"/>
            </a:xfrm>
            <a:custGeom>
              <a:avLst/>
              <a:gdLst/>
              <a:ahLst/>
              <a:cxnLst/>
              <a:rect l="l" t="t" r="r" b="b"/>
              <a:pathLst>
                <a:path w="1102" h="1026" extrusionOk="0">
                  <a:moveTo>
                    <a:pt x="1" y="0"/>
                  </a:moveTo>
                  <a:lnTo>
                    <a:pt x="1" y="1026"/>
                  </a:lnTo>
                  <a:lnTo>
                    <a:pt x="1101" y="1026"/>
                  </a:lnTo>
                  <a:lnTo>
                    <a:pt x="1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0"/>
            <p:cNvSpPr/>
            <p:nvPr/>
          </p:nvSpPr>
          <p:spPr>
            <a:xfrm>
              <a:off x="7167775" y="2869150"/>
              <a:ext cx="27550" cy="27550"/>
            </a:xfrm>
            <a:custGeom>
              <a:avLst/>
              <a:gdLst/>
              <a:ahLst/>
              <a:cxnLst/>
              <a:rect l="l" t="t" r="r" b="b"/>
              <a:pathLst>
                <a:path w="1102" h="1102" extrusionOk="0">
                  <a:moveTo>
                    <a:pt x="1" y="1"/>
                  </a:moveTo>
                  <a:lnTo>
                    <a:pt x="1" y="1101"/>
                  </a:lnTo>
                  <a:lnTo>
                    <a:pt x="1101" y="1101"/>
                  </a:lnTo>
                  <a:lnTo>
                    <a:pt x="1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0"/>
            <p:cNvSpPr/>
            <p:nvPr/>
          </p:nvSpPr>
          <p:spPr>
            <a:xfrm>
              <a:off x="7167775" y="2822025"/>
              <a:ext cx="27550" cy="26525"/>
            </a:xfrm>
            <a:custGeom>
              <a:avLst/>
              <a:gdLst/>
              <a:ahLst/>
              <a:cxnLst/>
              <a:rect l="l" t="t" r="r" b="b"/>
              <a:pathLst>
                <a:path w="1102" h="1061" extrusionOk="0">
                  <a:moveTo>
                    <a:pt x="1101" y="1"/>
                  </a:moveTo>
                  <a:lnTo>
                    <a:pt x="1" y="638"/>
                  </a:lnTo>
                  <a:lnTo>
                    <a:pt x="1" y="1061"/>
                  </a:lnTo>
                  <a:lnTo>
                    <a:pt x="1101" y="1061"/>
                  </a:lnTo>
                  <a:lnTo>
                    <a:pt x="1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0"/>
            <p:cNvSpPr/>
            <p:nvPr/>
          </p:nvSpPr>
          <p:spPr>
            <a:xfrm>
              <a:off x="7167775" y="2917300"/>
              <a:ext cx="27550" cy="27550"/>
            </a:xfrm>
            <a:custGeom>
              <a:avLst/>
              <a:gdLst/>
              <a:ahLst/>
              <a:cxnLst/>
              <a:rect l="l" t="t" r="r" b="b"/>
              <a:pathLst>
                <a:path w="1102" h="1102" extrusionOk="0">
                  <a:moveTo>
                    <a:pt x="1" y="1"/>
                  </a:moveTo>
                  <a:lnTo>
                    <a:pt x="1" y="1101"/>
                  </a:lnTo>
                  <a:lnTo>
                    <a:pt x="1101" y="1101"/>
                  </a:lnTo>
                  <a:lnTo>
                    <a:pt x="1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0"/>
            <p:cNvSpPr/>
            <p:nvPr/>
          </p:nvSpPr>
          <p:spPr>
            <a:xfrm>
              <a:off x="7167775" y="2965450"/>
              <a:ext cx="27550" cy="27550"/>
            </a:xfrm>
            <a:custGeom>
              <a:avLst/>
              <a:gdLst/>
              <a:ahLst/>
              <a:cxnLst/>
              <a:rect l="l" t="t" r="r" b="b"/>
              <a:pathLst>
                <a:path w="1102" h="1102" extrusionOk="0">
                  <a:moveTo>
                    <a:pt x="1" y="1"/>
                  </a:moveTo>
                  <a:lnTo>
                    <a:pt x="1" y="1101"/>
                  </a:lnTo>
                  <a:lnTo>
                    <a:pt x="1101" y="1101"/>
                  </a:lnTo>
                  <a:lnTo>
                    <a:pt x="1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0"/>
            <p:cNvSpPr/>
            <p:nvPr/>
          </p:nvSpPr>
          <p:spPr>
            <a:xfrm>
              <a:off x="7122275" y="2965450"/>
              <a:ext cx="24900" cy="27550"/>
            </a:xfrm>
            <a:custGeom>
              <a:avLst/>
              <a:gdLst/>
              <a:ahLst/>
              <a:cxnLst/>
              <a:rect l="l" t="t" r="r" b="b"/>
              <a:pathLst>
                <a:path w="996" h="1102" extrusionOk="0">
                  <a:moveTo>
                    <a:pt x="1" y="1"/>
                  </a:moveTo>
                  <a:lnTo>
                    <a:pt x="1" y="1101"/>
                  </a:lnTo>
                  <a:lnTo>
                    <a:pt x="995" y="1101"/>
                  </a:lnTo>
                  <a:lnTo>
                    <a:pt x="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0"/>
            <p:cNvSpPr/>
            <p:nvPr/>
          </p:nvSpPr>
          <p:spPr>
            <a:xfrm>
              <a:off x="7215925" y="2917300"/>
              <a:ext cx="27525" cy="27550"/>
            </a:xfrm>
            <a:custGeom>
              <a:avLst/>
              <a:gdLst/>
              <a:ahLst/>
              <a:cxnLst/>
              <a:rect l="l" t="t" r="r" b="b"/>
              <a:pathLst>
                <a:path w="1101" h="1102" extrusionOk="0">
                  <a:moveTo>
                    <a:pt x="0" y="1"/>
                  </a:moveTo>
                  <a:lnTo>
                    <a:pt x="0" y="1101"/>
                  </a:lnTo>
                  <a:lnTo>
                    <a:pt x="1101" y="1101"/>
                  </a:lnTo>
                  <a:lnTo>
                    <a:pt x="1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0"/>
            <p:cNvSpPr/>
            <p:nvPr/>
          </p:nvSpPr>
          <p:spPr>
            <a:xfrm>
              <a:off x="7215925" y="2965450"/>
              <a:ext cx="27525" cy="27550"/>
            </a:xfrm>
            <a:custGeom>
              <a:avLst/>
              <a:gdLst/>
              <a:ahLst/>
              <a:cxnLst/>
              <a:rect l="l" t="t" r="r" b="b"/>
              <a:pathLst>
                <a:path w="1101" h="1102" extrusionOk="0">
                  <a:moveTo>
                    <a:pt x="0" y="1"/>
                  </a:moveTo>
                  <a:lnTo>
                    <a:pt x="0" y="1101"/>
                  </a:lnTo>
                  <a:lnTo>
                    <a:pt x="1101" y="1101"/>
                  </a:lnTo>
                  <a:lnTo>
                    <a:pt x="1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0"/>
            <p:cNvSpPr/>
            <p:nvPr/>
          </p:nvSpPr>
          <p:spPr>
            <a:xfrm>
              <a:off x="7215925" y="2869150"/>
              <a:ext cx="27525" cy="27550"/>
            </a:xfrm>
            <a:custGeom>
              <a:avLst/>
              <a:gdLst/>
              <a:ahLst/>
              <a:cxnLst/>
              <a:rect l="l" t="t" r="r" b="b"/>
              <a:pathLst>
                <a:path w="1101" h="1102" extrusionOk="0">
                  <a:moveTo>
                    <a:pt x="0" y="1"/>
                  </a:moveTo>
                  <a:lnTo>
                    <a:pt x="0" y="1101"/>
                  </a:lnTo>
                  <a:lnTo>
                    <a:pt x="1101" y="1101"/>
                  </a:lnTo>
                  <a:lnTo>
                    <a:pt x="1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0"/>
            <p:cNvSpPr/>
            <p:nvPr/>
          </p:nvSpPr>
          <p:spPr>
            <a:xfrm>
              <a:off x="7215925" y="2822025"/>
              <a:ext cx="27525" cy="26525"/>
            </a:xfrm>
            <a:custGeom>
              <a:avLst/>
              <a:gdLst/>
              <a:ahLst/>
              <a:cxnLst/>
              <a:rect l="l" t="t" r="r" b="b"/>
              <a:pathLst>
                <a:path w="1101" h="1061" extrusionOk="0">
                  <a:moveTo>
                    <a:pt x="0" y="1"/>
                  </a:moveTo>
                  <a:lnTo>
                    <a:pt x="0" y="1061"/>
                  </a:lnTo>
                  <a:lnTo>
                    <a:pt x="1101" y="1061"/>
                  </a:lnTo>
                  <a:lnTo>
                    <a:pt x="1101" y="63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0"/>
            <p:cNvSpPr/>
            <p:nvPr/>
          </p:nvSpPr>
          <p:spPr>
            <a:xfrm>
              <a:off x="7123225" y="2869150"/>
              <a:ext cx="23950" cy="27550"/>
            </a:xfrm>
            <a:custGeom>
              <a:avLst/>
              <a:gdLst/>
              <a:ahLst/>
              <a:cxnLst/>
              <a:rect l="l" t="t" r="r" b="b"/>
              <a:pathLst>
                <a:path w="958" h="1102" extrusionOk="0">
                  <a:moveTo>
                    <a:pt x="394" y="1"/>
                  </a:moveTo>
                  <a:cubicBezTo>
                    <a:pt x="194" y="340"/>
                    <a:pt x="61" y="713"/>
                    <a:pt x="0" y="1101"/>
                  </a:cubicBezTo>
                  <a:lnTo>
                    <a:pt x="957" y="1101"/>
                  </a:lnTo>
                  <a:lnTo>
                    <a:pt x="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0"/>
            <p:cNvSpPr/>
            <p:nvPr/>
          </p:nvSpPr>
          <p:spPr>
            <a:xfrm>
              <a:off x="7122275" y="2917300"/>
              <a:ext cx="24900" cy="27550"/>
            </a:xfrm>
            <a:custGeom>
              <a:avLst/>
              <a:gdLst/>
              <a:ahLst/>
              <a:cxnLst/>
              <a:rect l="l" t="t" r="r" b="b"/>
              <a:pathLst>
                <a:path w="996" h="1102" extrusionOk="0">
                  <a:moveTo>
                    <a:pt x="1" y="1"/>
                  </a:moveTo>
                  <a:lnTo>
                    <a:pt x="1" y="1101"/>
                  </a:lnTo>
                  <a:lnTo>
                    <a:pt x="995" y="1101"/>
                  </a:lnTo>
                  <a:lnTo>
                    <a:pt x="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0"/>
            <p:cNvSpPr/>
            <p:nvPr/>
          </p:nvSpPr>
          <p:spPr>
            <a:xfrm>
              <a:off x="7122275" y="3013600"/>
              <a:ext cx="24900" cy="25650"/>
            </a:xfrm>
            <a:custGeom>
              <a:avLst/>
              <a:gdLst/>
              <a:ahLst/>
              <a:cxnLst/>
              <a:rect l="l" t="t" r="r" b="b"/>
              <a:pathLst>
                <a:path w="996" h="1026" extrusionOk="0">
                  <a:moveTo>
                    <a:pt x="1" y="0"/>
                  </a:moveTo>
                  <a:lnTo>
                    <a:pt x="1" y="1026"/>
                  </a:lnTo>
                  <a:lnTo>
                    <a:pt x="995" y="1026"/>
                  </a:lnTo>
                  <a:lnTo>
                    <a:pt x="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0"/>
            <p:cNvSpPr/>
            <p:nvPr/>
          </p:nvSpPr>
          <p:spPr>
            <a:xfrm>
              <a:off x="7264075" y="3013600"/>
              <a:ext cx="24900" cy="25650"/>
            </a:xfrm>
            <a:custGeom>
              <a:avLst/>
              <a:gdLst/>
              <a:ahLst/>
              <a:cxnLst/>
              <a:rect l="l" t="t" r="r" b="b"/>
              <a:pathLst>
                <a:path w="996" h="1026" extrusionOk="0">
                  <a:moveTo>
                    <a:pt x="0" y="0"/>
                  </a:moveTo>
                  <a:lnTo>
                    <a:pt x="0" y="1026"/>
                  </a:lnTo>
                  <a:lnTo>
                    <a:pt x="995" y="1026"/>
                  </a:lnTo>
                  <a:lnTo>
                    <a:pt x="9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0"/>
            <p:cNvSpPr/>
            <p:nvPr/>
          </p:nvSpPr>
          <p:spPr>
            <a:xfrm>
              <a:off x="7264075" y="2917300"/>
              <a:ext cx="24900" cy="27550"/>
            </a:xfrm>
            <a:custGeom>
              <a:avLst/>
              <a:gdLst/>
              <a:ahLst/>
              <a:cxnLst/>
              <a:rect l="l" t="t" r="r" b="b"/>
              <a:pathLst>
                <a:path w="996" h="1102" extrusionOk="0">
                  <a:moveTo>
                    <a:pt x="0" y="1"/>
                  </a:moveTo>
                  <a:lnTo>
                    <a:pt x="0" y="1101"/>
                  </a:lnTo>
                  <a:lnTo>
                    <a:pt x="995" y="1101"/>
                  </a:lnTo>
                  <a:lnTo>
                    <a:pt x="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0"/>
            <p:cNvSpPr/>
            <p:nvPr/>
          </p:nvSpPr>
          <p:spPr>
            <a:xfrm>
              <a:off x="7264075" y="2965450"/>
              <a:ext cx="24900" cy="27550"/>
            </a:xfrm>
            <a:custGeom>
              <a:avLst/>
              <a:gdLst/>
              <a:ahLst/>
              <a:cxnLst/>
              <a:rect l="l" t="t" r="r" b="b"/>
              <a:pathLst>
                <a:path w="996" h="1102" extrusionOk="0">
                  <a:moveTo>
                    <a:pt x="0" y="1"/>
                  </a:moveTo>
                  <a:lnTo>
                    <a:pt x="0" y="1101"/>
                  </a:lnTo>
                  <a:lnTo>
                    <a:pt x="995" y="1101"/>
                  </a:lnTo>
                  <a:lnTo>
                    <a:pt x="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0"/>
            <p:cNvSpPr/>
            <p:nvPr/>
          </p:nvSpPr>
          <p:spPr>
            <a:xfrm>
              <a:off x="7264075" y="2869150"/>
              <a:ext cx="23950" cy="27550"/>
            </a:xfrm>
            <a:custGeom>
              <a:avLst/>
              <a:gdLst/>
              <a:ahLst/>
              <a:cxnLst/>
              <a:rect l="l" t="t" r="r" b="b"/>
              <a:pathLst>
                <a:path w="958" h="1102" extrusionOk="0">
                  <a:moveTo>
                    <a:pt x="0" y="1"/>
                  </a:moveTo>
                  <a:lnTo>
                    <a:pt x="0" y="1101"/>
                  </a:lnTo>
                  <a:lnTo>
                    <a:pt x="957" y="1101"/>
                  </a:lnTo>
                  <a:cubicBezTo>
                    <a:pt x="897" y="713"/>
                    <a:pt x="763" y="340"/>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0"/>
            <p:cNvSpPr/>
            <p:nvPr/>
          </p:nvSpPr>
          <p:spPr>
            <a:xfrm>
              <a:off x="7215925" y="3013600"/>
              <a:ext cx="27525" cy="25650"/>
            </a:xfrm>
            <a:custGeom>
              <a:avLst/>
              <a:gdLst/>
              <a:ahLst/>
              <a:cxnLst/>
              <a:rect l="l" t="t" r="r" b="b"/>
              <a:pathLst>
                <a:path w="1101" h="1026" extrusionOk="0">
                  <a:moveTo>
                    <a:pt x="0" y="0"/>
                  </a:moveTo>
                  <a:lnTo>
                    <a:pt x="0" y="1026"/>
                  </a:lnTo>
                  <a:lnTo>
                    <a:pt x="1101" y="1026"/>
                  </a:lnTo>
                  <a:lnTo>
                    <a:pt x="1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80"/>
          <p:cNvGrpSpPr/>
          <p:nvPr/>
        </p:nvGrpSpPr>
        <p:grpSpPr>
          <a:xfrm>
            <a:off x="7252910" y="2996320"/>
            <a:ext cx="310787" cy="374908"/>
            <a:chOff x="6302525" y="2687300"/>
            <a:chExt cx="288300" cy="352225"/>
          </a:xfrm>
        </p:grpSpPr>
        <p:sp>
          <p:nvSpPr>
            <p:cNvPr id="953" name="Google Shape;953;p80"/>
            <p:cNvSpPr/>
            <p:nvPr/>
          </p:nvSpPr>
          <p:spPr>
            <a:xfrm>
              <a:off x="6391450" y="2948475"/>
              <a:ext cx="110450" cy="91050"/>
            </a:xfrm>
            <a:custGeom>
              <a:avLst/>
              <a:gdLst/>
              <a:ahLst/>
              <a:cxnLst/>
              <a:rect l="l" t="t" r="r" b="b"/>
              <a:pathLst>
                <a:path w="4418" h="3642" extrusionOk="0">
                  <a:moveTo>
                    <a:pt x="785" y="0"/>
                  </a:moveTo>
                  <a:cubicBezTo>
                    <a:pt x="643" y="604"/>
                    <a:pt x="366" y="1014"/>
                    <a:pt x="152" y="1259"/>
                  </a:cubicBezTo>
                  <a:cubicBezTo>
                    <a:pt x="0" y="1430"/>
                    <a:pt x="12" y="1690"/>
                    <a:pt x="177" y="1848"/>
                  </a:cubicBezTo>
                  <a:lnTo>
                    <a:pt x="1911" y="3521"/>
                  </a:lnTo>
                  <a:cubicBezTo>
                    <a:pt x="1995" y="3601"/>
                    <a:pt x="2102" y="3641"/>
                    <a:pt x="2210" y="3641"/>
                  </a:cubicBezTo>
                  <a:cubicBezTo>
                    <a:pt x="2317" y="3641"/>
                    <a:pt x="2425" y="3601"/>
                    <a:pt x="2508" y="3521"/>
                  </a:cubicBezTo>
                  <a:lnTo>
                    <a:pt x="4241" y="1848"/>
                  </a:lnTo>
                  <a:cubicBezTo>
                    <a:pt x="4406" y="1690"/>
                    <a:pt x="4418" y="1430"/>
                    <a:pt x="4267" y="1259"/>
                  </a:cubicBezTo>
                  <a:cubicBezTo>
                    <a:pt x="4052" y="1016"/>
                    <a:pt x="3775" y="604"/>
                    <a:pt x="3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0"/>
            <p:cNvSpPr/>
            <p:nvPr/>
          </p:nvSpPr>
          <p:spPr>
            <a:xfrm>
              <a:off x="6302525" y="2757125"/>
              <a:ext cx="92225" cy="105075"/>
            </a:xfrm>
            <a:custGeom>
              <a:avLst/>
              <a:gdLst/>
              <a:ahLst/>
              <a:cxnLst/>
              <a:rect l="l" t="t" r="r" b="b"/>
              <a:pathLst>
                <a:path w="3689" h="4203" extrusionOk="0">
                  <a:moveTo>
                    <a:pt x="2856" y="0"/>
                  </a:moveTo>
                  <a:lnTo>
                    <a:pt x="2856" y="0"/>
                  </a:lnTo>
                  <a:cubicBezTo>
                    <a:pt x="1277" y="15"/>
                    <a:pt x="1" y="1298"/>
                    <a:pt x="1" y="2879"/>
                  </a:cubicBezTo>
                  <a:lnTo>
                    <a:pt x="1" y="2883"/>
                  </a:lnTo>
                  <a:cubicBezTo>
                    <a:pt x="1" y="3053"/>
                    <a:pt x="142" y="3177"/>
                    <a:pt x="298" y="3177"/>
                  </a:cubicBezTo>
                  <a:cubicBezTo>
                    <a:pt x="336" y="3177"/>
                    <a:pt x="374" y="3170"/>
                    <a:pt x="412" y="3154"/>
                  </a:cubicBezTo>
                  <a:cubicBezTo>
                    <a:pt x="635" y="3064"/>
                    <a:pt x="865" y="3021"/>
                    <a:pt x="1092" y="3021"/>
                  </a:cubicBezTo>
                  <a:cubicBezTo>
                    <a:pt x="1826" y="3021"/>
                    <a:pt x="2519" y="3470"/>
                    <a:pt x="2790" y="4203"/>
                  </a:cubicBezTo>
                  <a:cubicBezTo>
                    <a:pt x="2891" y="4176"/>
                    <a:pt x="2995" y="4162"/>
                    <a:pt x="3100" y="4162"/>
                  </a:cubicBezTo>
                  <a:lnTo>
                    <a:pt x="3689" y="4162"/>
                  </a:lnTo>
                  <a:lnTo>
                    <a:pt x="2881" y="1573"/>
                  </a:lnTo>
                  <a:cubicBezTo>
                    <a:pt x="2720" y="1062"/>
                    <a:pt x="2711" y="516"/>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0"/>
            <p:cNvSpPr/>
            <p:nvPr/>
          </p:nvSpPr>
          <p:spPr>
            <a:xfrm>
              <a:off x="6498600" y="2757125"/>
              <a:ext cx="92225" cy="105075"/>
            </a:xfrm>
            <a:custGeom>
              <a:avLst/>
              <a:gdLst/>
              <a:ahLst/>
              <a:cxnLst/>
              <a:rect l="l" t="t" r="r" b="b"/>
              <a:pathLst>
                <a:path w="3689" h="4203" extrusionOk="0">
                  <a:moveTo>
                    <a:pt x="833" y="0"/>
                  </a:moveTo>
                  <a:lnTo>
                    <a:pt x="833" y="0"/>
                  </a:lnTo>
                  <a:cubicBezTo>
                    <a:pt x="976" y="516"/>
                    <a:pt x="967" y="1062"/>
                    <a:pt x="808" y="1573"/>
                  </a:cubicBezTo>
                  <a:lnTo>
                    <a:pt x="0" y="4163"/>
                  </a:lnTo>
                  <a:lnTo>
                    <a:pt x="588" y="4163"/>
                  </a:lnTo>
                  <a:cubicBezTo>
                    <a:pt x="694" y="4163"/>
                    <a:pt x="798" y="4176"/>
                    <a:pt x="899" y="4203"/>
                  </a:cubicBezTo>
                  <a:cubicBezTo>
                    <a:pt x="1170" y="3470"/>
                    <a:pt x="1862" y="3021"/>
                    <a:pt x="2596" y="3021"/>
                  </a:cubicBezTo>
                  <a:cubicBezTo>
                    <a:pt x="2823" y="3021"/>
                    <a:pt x="3054" y="3064"/>
                    <a:pt x="3277" y="3154"/>
                  </a:cubicBezTo>
                  <a:cubicBezTo>
                    <a:pt x="3315" y="3170"/>
                    <a:pt x="3353" y="3177"/>
                    <a:pt x="3391" y="3177"/>
                  </a:cubicBezTo>
                  <a:cubicBezTo>
                    <a:pt x="3548" y="3177"/>
                    <a:pt x="3688" y="3053"/>
                    <a:pt x="3688" y="2883"/>
                  </a:cubicBezTo>
                  <a:lnTo>
                    <a:pt x="3688" y="2879"/>
                  </a:lnTo>
                  <a:cubicBezTo>
                    <a:pt x="3688" y="1298"/>
                    <a:pt x="2412" y="16"/>
                    <a:pt x="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0"/>
            <p:cNvSpPr/>
            <p:nvPr/>
          </p:nvSpPr>
          <p:spPr>
            <a:xfrm>
              <a:off x="6389875" y="2687300"/>
              <a:ext cx="113625" cy="173925"/>
            </a:xfrm>
            <a:custGeom>
              <a:avLst/>
              <a:gdLst/>
              <a:ahLst/>
              <a:cxnLst/>
              <a:rect l="l" t="t" r="r" b="b"/>
              <a:pathLst>
                <a:path w="4545" h="6957" extrusionOk="0">
                  <a:moveTo>
                    <a:pt x="2273" y="1"/>
                  </a:moveTo>
                  <a:cubicBezTo>
                    <a:pt x="2136" y="1"/>
                    <a:pt x="1999" y="65"/>
                    <a:pt x="1914" y="193"/>
                  </a:cubicBezTo>
                  <a:lnTo>
                    <a:pt x="412" y="2459"/>
                  </a:lnTo>
                  <a:cubicBezTo>
                    <a:pt x="88" y="2948"/>
                    <a:pt x="1" y="3559"/>
                    <a:pt x="175" y="4120"/>
                  </a:cubicBezTo>
                  <a:lnTo>
                    <a:pt x="1059" y="6956"/>
                  </a:lnTo>
                  <a:lnTo>
                    <a:pt x="3485" y="6956"/>
                  </a:lnTo>
                  <a:lnTo>
                    <a:pt x="4369" y="4120"/>
                  </a:lnTo>
                  <a:cubicBezTo>
                    <a:pt x="4545" y="3559"/>
                    <a:pt x="4458" y="2948"/>
                    <a:pt x="4133" y="2459"/>
                  </a:cubicBezTo>
                  <a:lnTo>
                    <a:pt x="2630" y="193"/>
                  </a:lnTo>
                  <a:cubicBezTo>
                    <a:pt x="2546" y="65"/>
                    <a:pt x="2409" y="1"/>
                    <a:pt x="2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0"/>
            <p:cNvSpPr/>
            <p:nvPr/>
          </p:nvSpPr>
          <p:spPr>
            <a:xfrm>
              <a:off x="6369675" y="2881825"/>
              <a:ext cx="153950" cy="46050"/>
            </a:xfrm>
            <a:custGeom>
              <a:avLst/>
              <a:gdLst/>
              <a:ahLst/>
              <a:cxnLst/>
              <a:rect l="l" t="t" r="r" b="b"/>
              <a:pathLst>
                <a:path w="6158" h="1842" extrusionOk="0">
                  <a:moveTo>
                    <a:pt x="414" y="1"/>
                  </a:moveTo>
                  <a:cubicBezTo>
                    <a:pt x="186" y="1"/>
                    <a:pt x="1" y="185"/>
                    <a:pt x="1" y="413"/>
                  </a:cubicBezTo>
                  <a:lnTo>
                    <a:pt x="1" y="1428"/>
                  </a:lnTo>
                  <a:cubicBezTo>
                    <a:pt x="1" y="1656"/>
                    <a:pt x="186" y="1841"/>
                    <a:pt x="414" y="1841"/>
                  </a:cubicBezTo>
                  <a:lnTo>
                    <a:pt x="5745" y="1841"/>
                  </a:lnTo>
                  <a:cubicBezTo>
                    <a:pt x="5974" y="1841"/>
                    <a:pt x="6158" y="1656"/>
                    <a:pt x="6158" y="1428"/>
                  </a:cubicBezTo>
                  <a:lnTo>
                    <a:pt x="6158" y="413"/>
                  </a:lnTo>
                  <a:cubicBezTo>
                    <a:pt x="6158" y="185"/>
                    <a:pt x="5974" y="1"/>
                    <a:pt x="57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80"/>
          <p:cNvGrpSpPr/>
          <p:nvPr/>
        </p:nvGrpSpPr>
        <p:grpSpPr>
          <a:xfrm>
            <a:off x="6419643" y="2986882"/>
            <a:ext cx="376680" cy="376626"/>
            <a:chOff x="5529550" y="2678575"/>
            <a:chExt cx="349425" cy="349375"/>
          </a:xfrm>
        </p:grpSpPr>
        <p:sp>
          <p:nvSpPr>
            <p:cNvPr id="959" name="Google Shape;959;p80"/>
            <p:cNvSpPr/>
            <p:nvPr/>
          </p:nvSpPr>
          <p:spPr>
            <a:xfrm>
              <a:off x="5529550" y="2783800"/>
              <a:ext cx="349425" cy="244150"/>
            </a:xfrm>
            <a:custGeom>
              <a:avLst/>
              <a:gdLst/>
              <a:ahLst/>
              <a:cxnLst/>
              <a:rect l="l" t="t" r="r" b="b"/>
              <a:pathLst>
                <a:path w="13977" h="9766" extrusionOk="0">
                  <a:moveTo>
                    <a:pt x="2075" y="1"/>
                  </a:moveTo>
                  <a:cubicBezTo>
                    <a:pt x="796" y="703"/>
                    <a:pt x="1" y="2045"/>
                    <a:pt x="1" y="3503"/>
                  </a:cubicBezTo>
                  <a:lnTo>
                    <a:pt x="1" y="5771"/>
                  </a:lnTo>
                  <a:cubicBezTo>
                    <a:pt x="1" y="7978"/>
                    <a:pt x="1789" y="9766"/>
                    <a:pt x="3996" y="9766"/>
                  </a:cubicBezTo>
                  <a:lnTo>
                    <a:pt x="9982" y="9766"/>
                  </a:lnTo>
                  <a:cubicBezTo>
                    <a:pt x="12187" y="9766"/>
                    <a:pt x="13976" y="7978"/>
                    <a:pt x="13976" y="5771"/>
                  </a:cubicBezTo>
                  <a:lnTo>
                    <a:pt x="13976" y="3503"/>
                  </a:lnTo>
                  <a:cubicBezTo>
                    <a:pt x="13977" y="2045"/>
                    <a:pt x="13182" y="703"/>
                    <a:pt x="11903" y="1"/>
                  </a:cubicBezTo>
                  <a:lnTo>
                    <a:pt x="9145" y="1"/>
                  </a:lnTo>
                  <a:cubicBezTo>
                    <a:pt x="9368" y="386"/>
                    <a:pt x="9485" y="822"/>
                    <a:pt x="9485" y="1265"/>
                  </a:cubicBezTo>
                  <a:lnTo>
                    <a:pt x="9485" y="2543"/>
                  </a:lnTo>
                  <a:cubicBezTo>
                    <a:pt x="9472" y="2852"/>
                    <a:pt x="9718" y="3108"/>
                    <a:pt x="10028" y="3108"/>
                  </a:cubicBezTo>
                  <a:cubicBezTo>
                    <a:pt x="10337" y="3108"/>
                    <a:pt x="10583" y="2852"/>
                    <a:pt x="10570" y="2543"/>
                  </a:cubicBezTo>
                  <a:cubicBezTo>
                    <a:pt x="10570" y="2316"/>
                    <a:pt x="10754" y="2134"/>
                    <a:pt x="10980" y="2134"/>
                  </a:cubicBezTo>
                  <a:cubicBezTo>
                    <a:pt x="11206" y="2134"/>
                    <a:pt x="11389" y="2316"/>
                    <a:pt x="11389" y="2543"/>
                  </a:cubicBezTo>
                  <a:cubicBezTo>
                    <a:pt x="11389" y="3298"/>
                    <a:pt x="10778" y="3912"/>
                    <a:pt x="10028" y="3912"/>
                  </a:cubicBezTo>
                  <a:cubicBezTo>
                    <a:pt x="9277" y="3912"/>
                    <a:pt x="8666" y="3298"/>
                    <a:pt x="8666" y="2543"/>
                  </a:cubicBezTo>
                  <a:lnTo>
                    <a:pt x="8666" y="1265"/>
                  </a:lnTo>
                  <a:cubicBezTo>
                    <a:pt x="8666" y="785"/>
                    <a:pt x="8464" y="328"/>
                    <a:pt x="8110" y="5"/>
                  </a:cubicBezTo>
                  <a:lnTo>
                    <a:pt x="5868" y="5"/>
                  </a:lnTo>
                  <a:cubicBezTo>
                    <a:pt x="5513" y="328"/>
                    <a:pt x="5311" y="785"/>
                    <a:pt x="5311" y="1265"/>
                  </a:cubicBezTo>
                  <a:lnTo>
                    <a:pt x="5311" y="2543"/>
                  </a:lnTo>
                  <a:cubicBezTo>
                    <a:pt x="5311" y="3298"/>
                    <a:pt x="4701" y="3912"/>
                    <a:pt x="3950" y="3912"/>
                  </a:cubicBezTo>
                  <a:cubicBezTo>
                    <a:pt x="3200" y="3912"/>
                    <a:pt x="2589" y="3298"/>
                    <a:pt x="2589" y="2543"/>
                  </a:cubicBezTo>
                  <a:cubicBezTo>
                    <a:pt x="2589" y="2316"/>
                    <a:pt x="2771" y="2134"/>
                    <a:pt x="2998" y="2134"/>
                  </a:cubicBezTo>
                  <a:cubicBezTo>
                    <a:pt x="3224" y="2134"/>
                    <a:pt x="3407" y="2316"/>
                    <a:pt x="3407" y="2543"/>
                  </a:cubicBezTo>
                  <a:cubicBezTo>
                    <a:pt x="3394" y="2852"/>
                    <a:pt x="3640" y="3109"/>
                    <a:pt x="3950" y="3109"/>
                  </a:cubicBezTo>
                  <a:cubicBezTo>
                    <a:pt x="4260" y="3109"/>
                    <a:pt x="4506" y="2852"/>
                    <a:pt x="4493" y="2543"/>
                  </a:cubicBezTo>
                  <a:lnTo>
                    <a:pt x="4493" y="1265"/>
                  </a:lnTo>
                  <a:cubicBezTo>
                    <a:pt x="4493" y="822"/>
                    <a:pt x="4610" y="386"/>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0"/>
            <p:cNvSpPr/>
            <p:nvPr/>
          </p:nvSpPr>
          <p:spPr>
            <a:xfrm>
              <a:off x="5576475" y="2678575"/>
              <a:ext cx="255600" cy="84800"/>
            </a:xfrm>
            <a:custGeom>
              <a:avLst/>
              <a:gdLst/>
              <a:ahLst/>
              <a:cxnLst/>
              <a:rect l="l" t="t" r="r" b="b"/>
              <a:pathLst>
                <a:path w="10224" h="3392" extrusionOk="0">
                  <a:moveTo>
                    <a:pt x="1776" y="1013"/>
                  </a:moveTo>
                  <a:cubicBezTo>
                    <a:pt x="2000" y="1020"/>
                    <a:pt x="2495" y="1147"/>
                    <a:pt x="2752" y="2067"/>
                  </a:cubicBezTo>
                  <a:lnTo>
                    <a:pt x="2985" y="2899"/>
                  </a:lnTo>
                  <a:lnTo>
                    <a:pt x="1753" y="2899"/>
                  </a:lnTo>
                  <a:cubicBezTo>
                    <a:pt x="1239" y="2899"/>
                    <a:pt x="820" y="2476"/>
                    <a:pt x="820" y="1957"/>
                  </a:cubicBezTo>
                  <a:cubicBezTo>
                    <a:pt x="820" y="1453"/>
                    <a:pt x="1255" y="1027"/>
                    <a:pt x="1776" y="1013"/>
                  </a:cubicBezTo>
                  <a:close/>
                  <a:moveTo>
                    <a:pt x="8448" y="1013"/>
                  </a:moveTo>
                  <a:cubicBezTo>
                    <a:pt x="8969" y="1027"/>
                    <a:pt x="9405" y="1453"/>
                    <a:pt x="9405" y="1957"/>
                  </a:cubicBezTo>
                  <a:cubicBezTo>
                    <a:pt x="9405" y="2476"/>
                    <a:pt x="8985" y="2901"/>
                    <a:pt x="8471" y="2901"/>
                  </a:cubicBezTo>
                  <a:lnTo>
                    <a:pt x="7239" y="2901"/>
                  </a:lnTo>
                  <a:lnTo>
                    <a:pt x="7474" y="2067"/>
                  </a:lnTo>
                  <a:cubicBezTo>
                    <a:pt x="7728" y="1147"/>
                    <a:pt x="8225" y="1020"/>
                    <a:pt x="8448" y="1013"/>
                  </a:cubicBezTo>
                  <a:close/>
                  <a:moveTo>
                    <a:pt x="3594" y="0"/>
                  </a:moveTo>
                  <a:cubicBezTo>
                    <a:pt x="3324" y="0"/>
                    <a:pt x="3127" y="258"/>
                    <a:pt x="3201" y="519"/>
                  </a:cubicBezTo>
                  <a:lnTo>
                    <a:pt x="3335" y="1301"/>
                  </a:lnTo>
                  <a:cubicBezTo>
                    <a:pt x="3009" y="633"/>
                    <a:pt x="2481" y="234"/>
                    <a:pt x="1851" y="197"/>
                  </a:cubicBezTo>
                  <a:cubicBezTo>
                    <a:pt x="1827" y="196"/>
                    <a:pt x="1803" y="195"/>
                    <a:pt x="1779" y="195"/>
                  </a:cubicBezTo>
                  <a:cubicBezTo>
                    <a:pt x="1755" y="195"/>
                    <a:pt x="1731" y="196"/>
                    <a:pt x="1706" y="197"/>
                  </a:cubicBezTo>
                  <a:cubicBezTo>
                    <a:pt x="772" y="248"/>
                    <a:pt x="1" y="1033"/>
                    <a:pt x="1" y="1957"/>
                  </a:cubicBezTo>
                  <a:cubicBezTo>
                    <a:pt x="1" y="2526"/>
                    <a:pt x="274" y="3061"/>
                    <a:pt x="738" y="3392"/>
                  </a:cubicBezTo>
                  <a:lnTo>
                    <a:pt x="9486" y="3392"/>
                  </a:lnTo>
                  <a:cubicBezTo>
                    <a:pt x="9950" y="3060"/>
                    <a:pt x="10223" y="2526"/>
                    <a:pt x="10223" y="1957"/>
                  </a:cubicBezTo>
                  <a:cubicBezTo>
                    <a:pt x="10223" y="1033"/>
                    <a:pt x="9452" y="247"/>
                    <a:pt x="8518" y="196"/>
                  </a:cubicBezTo>
                  <a:cubicBezTo>
                    <a:pt x="8494" y="194"/>
                    <a:pt x="8469" y="193"/>
                    <a:pt x="8445" y="193"/>
                  </a:cubicBezTo>
                  <a:cubicBezTo>
                    <a:pt x="8421" y="193"/>
                    <a:pt x="8397" y="194"/>
                    <a:pt x="8373" y="196"/>
                  </a:cubicBezTo>
                  <a:cubicBezTo>
                    <a:pt x="7742" y="234"/>
                    <a:pt x="7214" y="635"/>
                    <a:pt x="6889" y="1304"/>
                  </a:cubicBezTo>
                  <a:lnTo>
                    <a:pt x="7025" y="519"/>
                  </a:lnTo>
                  <a:cubicBezTo>
                    <a:pt x="7097" y="258"/>
                    <a:pt x="6900" y="0"/>
                    <a:pt x="6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80"/>
          <p:cNvGrpSpPr/>
          <p:nvPr/>
        </p:nvGrpSpPr>
        <p:grpSpPr>
          <a:xfrm>
            <a:off x="5612356" y="2996210"/>
            <a:ext cx="354339" cy="374890"/>
            <a:chOff x="4780675" y="2687325"/>
            <a:chExt cx="328700" cy="352175"/>
          </a:xfrm>
        </p:grpSpPr>
        <p:sp>
          <p:nvSpPr>
            <p:cNvPr id="962" name="Google Shape;962;p80"/>
            <p:cNvSpPr/>
            <p:nvPr/>
          </p:nvSpPr>
          <p:spPr>
            <a:xfrm>
              <a:off x="4796525" y="2687325"/>
              <a:ext cx="208600" cy="47775"/>
            </a:xfrm>
            <a:custGeom>
              <a:avLst/>
              <a:gdLst/>
              <a:ahLst/>
              <a:cxnLst/>
              <a:rect l="l" t="t" r="r" b="b"/>
              <a:pathLst>
                <a:path w="8344" h="1911" extrusionOk="0">
                  <a:moveTo>
                    <a:pt x="3284" y="0"/>
                  </a:moveTo>
                  <a:cubicBezTo>
                    <a:pt x="2604" y="0"/>
                    <a:pt x="1978" y="380"/>
                    <a:pt x="1665" y="988"/>
                  </a:cubicBezTo>
                  <a:cubicBezTo>
                    <a:pt x="1495" y="901"/>
                    <a:pt x="1317" y="861"/>
                    <a:pt x="1144" y="861"/>
                  </a:cubicBezTo>
                  <a:cubicBezTo>
                    <a:pt x="576" y="861"/>
                    <a:pt x="53" y="1290"/>
                    <a:pt x="0" y="1911"/>
                  </a:cubicBezTo>
                  <a:cubicBezTo>
                    <a:pt x="64" y="1901"/>
                    <a:pt x="128" y="1896"/>
                    <a:pt x="193" y="1896"/>
                  </a:cubicBezTo>
                  <a:lnTo>
                    <a:pt x="8151" y="1896"/>
                  </a:lnTo>
                  <a:cubicBezTo>
                    <a:pt x="8216" y="1896"/>
                    <a:pt x="8280" y="1901"/>
                    <a:pt x="8344" y="1911"/>
                  </a:cubicBezTo>
                  <a:cubicBezTo>
                    <a:pt x="8299" y="1457"/>
                    <a:pt x="7999" y="1068"/>
                    <a:pt x="7572" y="909"/>
                  </a:cubicBezTo>
                  <a:cubicBezTo>
                    <a:pt x="7436" y="858"/>
                    <a:pt x="7294" y="833"/>
                    <a:pt x="7154" y="833"/>
                  </a:cubicBezTo>
                  <a:cubicBezTo>
                    <a:pt x="6853" y="833"/>
                    <a:pt x="6559" y="946"/>
                    <a:pt x="6334" y="1159"/>
                  </a:cubicBezTo>
                  <a:cubicBezTo>
                    <a:pt x="6122" y="1032"/>
                    <a:pt x="5883" y="968"/>
                    <a:pt x="5644" y="968"/>
                  </a:cubicBezTo>
                  <a:cubicBezTo>
                    <a:pt x="5414" y="968"/>
                    <a:pt x="5185" y="1027"/>
                    <a:pt x="4978" y="1145"/>
                  </a:cubicBezTo>
                  <a:cubicBezTo>
                    <a:pt x="4712" y="483"/>
                    <a:pt x="4085" y="36"/>
                    <a:pt x="3373" y="2"/>
                  </a:cubicBezTo>
                  <a:cubicBezTo>
                    <a:pt x="3343" y="1"/>
                    <a:pt x="3313" y="0"/>
                    <a:pt x="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0"/>
            <p:cNvSpPr/>
            <p:nvPr/>
          </p:nvSpPr>
          <p:spPr>
            <a:xfrm>
              <a:off x="4791025" y="2755350"/>
              <a:ext cx="219600" cy="23375"/>
            </a:xfrm>
            <a:custGeom>
              <a:avLst/>
              <a:gdLst/>
              <a:ahLst/>
              <a:cxnLst/>
              <a:rect l="l" t="t" r="r" b="b"/>
              <a:pathLst>
                <a:path w="8784" h="935" extrusionOk="0">
                  <a:moveTo>
                    <a:pt x="413" y="1"/>
                  </a:moveTo>
                  <a:cubicBezTo>
                    <a:pt x="184" y="1"/>
                    <a:pt x="0" y="184"/>
                    <a:pt x="0" y="413"/>
                  </a:cubicBezTo>
                  <a:lnTo>
                    <a:pt x="0" y="934"/>
                  </a:lnTo>
                  <a:lnTo>
                    <a:pt x="8784" y="934"/>
                  </a:lnTo>
                  <a:lnTo>
                    <a:pt x="8784" y="413"/>
                  </a:lnTo>
                  <a:cubicBezTo>
                    <a:pt x="8784" y="184"/>
                    <a:pt x="8600" y="1"/>
                    <a:pt x="8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0"/>
            <p:cNvSpPr/>
            <p:nvPr/>
          </p:nvSpPr>
          <p:spPr>
            <a:xfrm>
              <a:off x="4855425" y="2864050"/>
              <a:ext cx="35100" cy="110725"/>
            </a:xfrm>
            <a:custGeom>
              <a:avLst/>
              <a:gdLst/>
              <a:ahLst/>
              <a:cxnLst/>
              <a:rect l="l" t="t" r="r" b="b"/>
              <a:pathLst>
                <a:path w="1404" h="4429" extrusionOk="0">
                  <a:moveTo>
                    <a:pt x="0" y="1"/>
                  </a:moveTo>
                  <a:lnTo>
                    <a:pt x="0" y="4429"/>
                  </a:lnTo>
                  <a:lnTo>
                    <a:pt x="1403" y="4429"/>
                  </a:lnTo>
                  <a:lnTo>
                    <a:pt x="1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0"/>
            <p:cNvSpPr/>
            <p:nvPr/>
          </p:nvSpPr>
          <p:spPr>
            <a:xfrm>
              <a:off x="4911125" y="2864050"/>
              <a:ext cx="35100" cy="110725"/>
            </a:xfrm>
            <a:custGeom>
              <a:avLst/>
              <a:gdLst/>
              <a:ahLst/>
              <a:cxnLst/>
              <a:rect l="l" t="t" r="r" b="b"/>
              <a:pathLst>
                <a:path w="1404" h="4429" extrusionOk="0">
                  <a:moveTo>
                    <a:pt x="1" y="1"/>
                  </a:moveTo>
                  <a:lnTo>
                    <a:pt x="1" y="4429"/>
                  </a:lnTo>
                  <a:lnTo>
                    <a:pt x="1404" y="4429"/>
                  </a:lnTo>
                  <a:lnTo>
                    <a:pt x="14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0"/>
            <p:cNvSpPr/>
            <p:nvPr/>
          </p:nvSpPr>
          <p:spPr>
            <a:xfrm>
              <a:off x="4791025" y="2864050"/>
              <a:ext cx="43775" cy="110725"/>
            </a:xfrm>
            <a:custGeom>
              <a:avLst/>
              <a:gdLst/>
              <a:ahLst/>
              <a:cxnLst/>
              <a:rect l="l" t="t" r="r" b="b"/>
              <a:pathLst>
                <a:path w="1751" h="4429" extrusionOk="0">
                  <a:moveTo>
                    <a:pt x="0" y="1"/>
                  </a:moveTo>
                  <a:lnTo>
                    <a:pt x="0" y="4429"/>
                  </a:lnTo>
                  <a:lnTo>
                    <a:pt x="1751" y="4429"/>
                  </a:lnTo>
                  <a:lnTo>
                    <a:pt x="17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0"/>
            <p:cNvSpPr/>
            <p:nvPr/>
          </p:nvSpPr>
          <p:spPr>
            <a:xfrm>
              <a:off x="4966850" y="2864050"/>
              <a:ext cx="43775" cy="110725"/>
            </a:xfrm>
            <a:custGeom>
              <a:avLst/>
              <a:gdLst/>
              <a:ahLst/>
              <a:cxnLst/>
              <a:rect l="l" t="t" r="r" b="b"/>
              <a:pathLst>
                <a:path w="1751" h="4429" extrusionOk="0">
                  <a:moveTo>
                    <a:pt x="0" y="1"/>
                  </a:moveTo>
                  <a:lnTo>
                    <a:pt x="0" y="4429"/>
                  </a:lnTo>
                  <a:lnTo>
                    <a:pt x="1751" y="4429"/>
                  </a:lnTo>
                  <a:lnTo>
                    <a:pt x="17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0"/>
            <p:cNvSpPr/>
            <p:nvPr/>
          </p:nvSpPr>
          <p:spPr>
            <a:xfrm>
              <a:off x="4780675" y="2995400"/>
              <a:ext cx="240300" cy="44100"/>
            </a:xfrm>
            <a:custGeom>
              <a:avLst/>
              <a:gdLst/>
              <a:ahLst/>
              <a:cxnLst/>
              <a:rect l="l" t="t" r="r" b="b"/>
              <a:pathLst>
                <a:path w="9612" h="1764" extrusionOk="0">
                  <a:moveTo>
                    <a:pt x="413" y="0"/>
                  </a:moveTo>
                  <a:cubicBezTo>
                    <a:pt x="185" y="0"/>
                    <a:pt x="0" y="185"/>
                    <a:pt x="0" y="413"/>
                  </a:cubicBezTo>
                  <a:lnTo>
                    <a:pt x="0" y="1764"/>
                  </a:lnTo>
                  <a:lnTo>
                    <a:pt x="9612" y="1764"/>
                  </a:lnTo>
                  <a:lnTo>
                    <a:pt x="9612" y="413"/>
                  </a:lnTo>
                  <a:cubicBezTo>
                    <a:pt x="9612" y="185"/>
                    <a:pt x="9426" y="0"/>
                    <a:pt x="9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0"/>
            <p:cNvSpPr/>
            <p:nvPr/>
          </p:nvSpPr>
          <p:spPr>
            <a:xfrm>
              <a:off x="4780675" y="2799325"/>
              <a:ext cx="240300" cy="44125"/>
            </a:xfrm>
            <a:custGeom>
              <a:avLst/>
              <a:gdLst/>
              <a:ahLst/>
              <a:cxnLst/>
              <a:rect l="l" t="t" r="r" b="b"/>
              <a:pathLst>
                <a:path w="9612" h="1765" extrusionOk="0">
                  <a:moveTo>
                    <a:pt x="413" y="1"/>
                  </a:moveTo>
                  <a:cubicBezTo>
                    <a:pt x="185" y="1"/>
                    <a:pt x="0" y="186"/>
                    <a:pt x="0" y="414"/>
                  </a:cubicBezTo>
                  <a:lnTo>
                    <a:pt x="0" y="1352"/>
                  </a:lnTo>
                  <a:cubicBezTo>
                    <a:pt x="0" y="1581"/>
                    <a:pt x="185" y="1764"/>
                    <a:pt x="413" y="1764"/>
                  </a:cubicBezTo>
                  <a:lnTo>
                    <a:pt x="9199" y="1764"/>
                  </a:lnTo>
                  <a:cubicBezTo>
                    <a:pt x="9426" y="1764"/>
                    <a:pt x="9612" y="1581"/>
                    <a:pt x="9612" y="1352"/>
                  </a:cubicBezTo>
                  <a:lnTo>
                    <a:pt x="9612" y="414"/>
                  </a:lnTo>
                  <a:cubicBezTo>
                    <a:pt x="9612" y="186"/>
                    <a:pt x="9426" y="1"/>
                    <a:pt x="9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0"/>
            <p:cNvSpPr/>
            <p:nvPr/>
          </p:nvSpPr>
          <p:spPr>
            <a:xfrm>
              <a:off x="5041600" y="2843425"/>
              <a:ext cx="67775" cy="151950"/>
            </a:xfrm>
            <a:custGeom>
              <a:avLst/>
              <a:gdLst/>
              <a:ahLst/>
              <a:cxnLst/>
              <a:rect l="l" t="t" r="r" b="b"/>
              <a:pathLst>
                <a:path w="2711" h="6078" extrusionOk="0">
                  <a:moveTo>
                    <a:pt x="0" y="0"/>
                  </a:moveTo>
                  <a:lnTo>
                    <a:pt x="0" y="1757"/>
                  </a:lnTo>
                  <a:lnTo>
                    <a:pt x="660" y="1757"/>
                  </a:lnTo>
                  <a:cubicBezTo>
                    <a:pt x="818" y="1757"/>
                    <a:pt x="947" y="1884"/>
                    <a:pt x="949" y="2044"/>
                  </a:cubicBezTo>
                  <a:lnTo>
                    <a:pt x="949" y="4035"/>
                  </a:lnTo>
                  <a:cubicBezTo>
                    <a:pt x="947" y="4194"/>
                    <a:pt x="818" y="4323"/>
                    <a:pt x="660" y="4323"/>
                  </a:cubicBezTo>
                  <a:lnTo>
                    <a:pt x="0" y="4323"/>
                  </a:lnTo>
                  <a:lnTo>
                    <a:pt x="0" y="6078"/>
                  </a:lnTo>
                  <a:lnTo>
                    <a:pt x="660" y="6078"/>
                  </a:lnTo>
                  <a:cubicBezTo>
                    <a:pt x="1793" y="6078"/>
                    <a:pt x="2711" y="5163"/>
                    <a:pt x="2711" y="4035"/>
                  </a:cubicBezTo>
                  <a:lnTo>
                    <a:pt x="2711" y="2044"/>
                  </a:lnTo>
                  <a:cubicBezTo>
                    <a:pt x="2711" y="916"/>
                    <a:pt x="1793" y="0"/>
                    <a:pt x="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80"/>
          <p:cNvGrpSpPr/>
          <p:nvPr/>
        </p:nvGrpSpPr>
        <p:grpSpPr>
          <a:xfrm>
            <a:off x="4888425" y="2986980"/>
            <a:ext cx="167279" cy="374917"/>
            <a:chOff x="4109125" y="2678575"/>
            <a:chExt cx="155175" cy="352200"/>
          </a:xfrm>
        </p:grpSpPr>
        <p:sp>
          <p:nvSpPr>
            <p:cNvPr id="972" name="Google Shape;972;p80"/>
            <p:cNvSpPr/>
            <p:nvPr/>
          </p:nvSpPr>
          <p:spPr>
            <a:xfrm>
              <a:off x="4155750" y="2831150"/>
              <a:ext cx="62000" cy="199625"/>
            </a:xfrm>
            <a:custGeom>
              <a:avLst/>
              <a:gdLst/>
              <a:ahLst/>
              <a:cxnLst/>
              <a:rect l="l" t="t" r="r" b="b"/>
              <a:pathLst>
                <a:path w="2480" h="7985" extrusionOk="0">
                  <a:moveTo>
                    <a:pt x="0" y="1"/>
                  </a:moveTo>
                  <a:lnTo>
                    <a:pt x="594" y="7377"/>
                  </a:lnTo>
                  <a:cubicBezTo>
                    <a:pt x="614" y="7718"/>
                    <a:pt x="897" y="7985"/>
                    <a:pt x="1238" y="7985"/>
                  </a:cubicBezTo>
                  <a:cubicBezTo>
                    <a:pt x="1582" y="7985"/>
                    <a:pt x="1864" y="7718"/>
                    <a:pt x="1884" y="7377"/>
                  </a:cubicBezTo>
                  <a:lnTo>
                    <a:pt x="2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0"/>
            <p:cNvSpPr/>
            <p:nvPr/>
          </p:nvSpPr>
          <p:spPr>
            <a:xfrm>
              <a:off x="4171050" y="2696025"/>
              <a:ext cx="31350" cy="27925"/>
            </a:xfrm>
            <a:custGeom>
              <a:avLst/>
              <a:gdLst/>
              <a:ahLst/>
              <a:cxnLst/>
              <a:rect l="l" t="t" r="r" b="b"/>
              <a:pathLst>
                <a:path w="1254" h="1117" extrusionOk="0">
                  <a:moveTo>
                    <a:pt x="628" y="0"/>
                  </a:moveTo>
                  <a:lnTo>
                    <a:pt x="1" y="1117"/>
                  </a:lnTo>
                  <a:lnTo>
                    <a:pt x="1253" y="1117"/>
                  </a:lnTo>
                  <a:lnTo>
                    <a:pt x="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0"/>
            <p:cNvSpPr/>
            <p:nvPr/>
          </p:nvSpPr>
          <p:spPr>
            <a:xfrm>
              <a:off x="4171025" y="2744575"/>
              <a:ext cx="31375" cy="27875"/>
            </a:xfrm>
            <a:custGeom>
              <a:avLst/>
              <a:gdLst/>
              <a:ahLst/>
              <a:cxnLst/>
              <a:rect l="l" t="t" r="r" b="b"/>
              <a:pathLst>
                <a:path w="1255" h="1115" extrusionOk="0">
                  <a:moveTo>
                    <a:pt x="1" y="0"/>
                  </a:moveTo>
                  <a:lnTo>
                    <a:pt x="627" y="1115"/>
                  </a:ln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0"/>
            <p:cNvSpPr/>
            <p:nvPr/>
          </p:nvSpPr>
          <p:spPr>
            <a:xfrm>
              <a:off x="4200575" y="2678575"/>
              <a:ext cx="63725" cy="45375"/>
            </a:xfrm>
            <a:custGeom>
              <a:avLst/>
              <a:gdLst/>
              <a:ahLst/>
              <a:cxnLst/>
              <a:rect l="l" t="t" r="r" b="b"/>
              <a:pathLst>
                <a:path w="2549" h="1815" extrusionOk="0">
                  <a:moveTo>
                    <a:pt x="0" y="0"/>
                  </a:moveTo>
                  <a:lnTo>
                    <a:pt x="1019" y="1815"/>
                  </a:lnTo>
                  <a:lnTo>
                    <a:pt x="2549" y="1815"/>
                  </a:lnTo>
                  <a:lnTo>
                    <a:pt x="1648" y="210"/>
                  </a:lnTo>
                  <a:cubicBezTo>
                    <a:pt x="1574" y="81"/>
                    <a:pt x="1436"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0"/>
            <p:cNvSpPr/>
            <p:nvPr/>
          </p:nvSpPr>
          <p:spPr>
            <a:xfrm>
              <a:off x="4109125" y="2744575"/>
              <a:ext cx="155175" cy="65975"/>
            </a:xfrm>
            <a:custGeom>
              <a:avLst/>
              <a:gdLst/>
              <a:ahLst/>
              <a:cxnLst/>
              <a:rect l="l" t="t" r="r" b="b"/>
              <a:pathLst>
                <a:path w="6207" h="2639" extrusionOk="0">
                  <a:moveTo>
                    <a:pt x="0" y="0"/>
                  </a:moveTo>
                  <a:lnTo>
                    <a:pt x="1026" y="1813"/>
                  </a:lnTo>
                  <a:lnTo>
                    <a:pt x="1007" y="1813"/>
                  </a:lnTo>
                  <a:cubicBezTo>
                    <a:pt x="782" y="1817"/>
                    <a:pt x="603" y="2001"/>
                    <a:pt x="603" y="2226"/>
                  </a:cubicBezTo>
                  <a:cubicBezTo>
                    <a:pt x="603" y="2450"/>
                    <a:pt x="782" y="2634"/>
                    <a:pt x="1007" y="2638"/>
                  </a:cubicBezTo>
                  <a:lnTo>
                    <a:pt x="5200" y="2638"/>
                  </a:lnTo>
                  <a:cubicBezTo>
                    <a:pt x="5203" y="2638"/>
                    <a:pt x="5205" y="2638"/>
                    <a:pt x="5208" y="2638"/>
                  </a:cubicBezTo>
                  <a:cubicBezTo>
                    <a:pt x="5436" y="2638"/>
                    <a:pt x="5622" y="2455"/>
                    <a:pt x="5622" y="2226"/>
                  </a:cubicBezTo>
                  <a:cubicBezTo>
                    <a:pt x="5622" y="1997"/>
                    <a:pt x="5436" y="1813"/>
                    <a:pt x="5208" y="1813"/>
                  </a:cubicBezTo>
                  <a:cubicBezTo>
                    <a:pt x="5205" y="1813"/>
                    <a:pt x="5203" y="1813"/>
                    <a:pt x="5200" y="1813"/>
                  </a:cubicBezTo>
                  <a:lnTo>
                    <a:pt x="5190" y="1813"/>
                  </a:lnTo>
                  <a:lnTo>
                    <a:pt x="6207" y="0"/>
                  </a:lnTo>
                  <a:lnTo>
                    <a:pt x="4677" y="0"/>
                  </a:lnTo>
                  <a:lnTo>
                    <a:pt x="3658" y="1813"/>
                  </a:lnTo>
                  <a:lnTo>
                    <a:pt x="2550" y="1813"/>
                  </a:lnTo>
                  <a:lnTo>
                    <a:pt x="15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0"/>
            <p:cNvSpPr/>
            <p:nvPr/>
          </p:nvSpPr>
          <p:spPr>
            <a:xfrm>
              <a:off x="4109125" y="2678575"/>
              <a:ext cx="63775" cy="45375"/>
            </a:xfrm>
            <a:custGeom>
              <a:avLst/>
              <a:gdLst/>
              <a:ahLst/>
              <a:cxnLst/>
              <a:rect l="l" t="t" r="r" b="b"/>
              <a:pathLst>
                <a:path w="2551" h="1815" extrusionOk="0">
                  <a:moveTo>
                    <a:pt x="1263" y="0"/>
                  </a:moveTo>
                  <a:cubicBezTo>
                    <a:pt x="1114" y="0"/>
                    <a:pt x="976" y="80"/>
                    <a:pt x="903" y="210"/>
                  </a:cubicBezTo>
                  <a:lnTo>
                    <a:pt x="0" y="1815"/>
                  </a:lnTo>
                  <a:lnTo>
                    <a:pt x="1530" y="1815"/>
                  </a:lnTo>
                  <a:lnTo>
                    <a:pt x="25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80"/>
          <p:cNvGrpSpPr/>
          <p:nvPr/>
        </p:nvGrpSpPr>
        <p:grpSpPr>
          <a:xfrm>
            <a:off x="3982360" y="2996386"/>
            <a:ext cx="374900" cy="374917"/>
            <a:chOff x="3268650" y="2687300"/>
            <a:chExt cx="352350" cy="352200"/>
          </a:xfrm>
        </p:grpSpPr>
        <p:sp>
          <p:nvSpPr>
            <p:cNvPr id="979" name="Google Shape;979;p80"/>
            <p:cNvSpPr/>
            <p:nvPr/>
          </p:nvSpPr>
          <p:spPr>
            <a:xfrm>
              <a:off x="3278700" y="2771525"/>
              <a:ext cx="53850" cy="183750"/>
            </a:xfrm>
            <a:custGeom>
              <a:avLst/>
              <a:gdLst/>
              <a:ahLst/>
              <a:cxnLst/>
              <a:rect l="l" t="t" r="r" b="b"/>
              <a:pathLst>
                <a:path w="2154" h="7350" extrusionOk="0">
                  <a:moveTo>
                    <a:pt x="1" y="1"/>
                  </a:moveTo>
                  <a:lnTo>
                    <a:pt x="1" y="7349"/>
                  </a:lnTo>
                  <a:lnTo>
                    <a:pt x="2154" y="7349"/>
                  </a:lnTo>
                  <a:lnTo>
                    <a:pt x="2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0"/>
            <p:cNvSpPr/>
            <p:nvPr/>
          </p:nvSpPr>
          <p:spPr>
            <a:xfrm>
              <a:off x="3268650" y="2975875"/>
              <a:ext cx="73975" cy="63425"/>
            </a:xfrm>
            <a:custGeom>
              <a:avLst/>
              <a:gdLst/>
              <a:ahLst/>
              <a:cxnLst/>
              <a:rect l="l" t="t" r="r" b="b"/>
              <a:pathLst>
                <a:path w="2959" h="2537" extrusionOk="0">
                  <a:moveTo>
                    <a:pt x="403" y="1"/>
                  </a:moveTo>
                  <a:lnTo>
                    <a:pt x="403" y="825"/>
                  </a:lnTo>
                  <a:cubicBezTo>
                    <a:pt x="178" y="832"/>
                    <a:pt x="0" y="1016"/>
                    <a:pt x="2" y="1242"/>
                  </a:cubicBezTo>
                  <a:cubicBezTo>
                    <a:pt x="4" y="1466"/>
                    <a:pt x="187" y="1647"/>
                    <a:pt x="411" y="1648"/>
                  </a:cubicBezTo>
                  <a:lnTo>
                    <a:pt x="1066" y="1648"/>
                  </a:lnTo>
                  <a:lnTo>
                    <a:pt x="1066" y="2132"/>
                  </a:lnTo>
                  <a:cubicBezTo>
                    <a:pt x="1070" y="2356"/>
                    <a:pt x="1254" y="2536"/>
                    <a:pt x="1478" y="2536"/>
                  </a:cubicBezTo>
                  <a:cubicBezTo>
                    <a:pt x="1703" y="2536"/>
                    <a:pt x="1887" y="2356"/>
                    <a:pt x="1891" y="2132"/>
                  </a:cubicBezTo>
                  <a:lnTo>
                    <a:pt x="1891" y="1648"/>
                  </a:lnTo>
                  <a:lnTo>
                    <a:pt x="2544" y="1648"/>
                  </a:lnTo>
                  <a:cubicBezTo>
                    <a:pt x="2770" y="1648"/>
                    <a:pt x="2953" y="1467"/>
                    <a:pt x="2955" y="1242"/>
                  </a:cubicBezTo>
                  <a:cubicBezTo>
                    <a:pt x="2958" y="1017"/>
                    <a:pt x="2780" y="832"/>
                    <a:pt x="2556" y="825"/>
                  </a:cubicBezTo>
                  <a:lnTo>
                    <a:pt x="25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0"/>
            <p:cNvSpPr/>
            <p:nvPr/>
          </p:nvSpPr>
          <p:spPr>
            <a:xfrm>
              <a:off x="3268650" y="2687525"/>
              <a:ext cx="74125" cy="63425"/>
            </a:xfrm>
            <a:custGeom>
              <a:avLst/>
              <a:gdLst/>
              <a:ahLst/>
              <a:cxnLst/>
              <a:rect l="l" t="t" r="r" b="b"/>
              <a:pathLst>
                <a:path w="2965" h="2537" extrusionOk="0">
                  <a:moveTo>
                    <a:pt x="1478" y="0"/>
                  </a:moveTo>
                  <a:cubicBezTo>
                    <a:pt x="1254" y="0"/>
                    <a:pt x="1070" y="180"/>
                    <a:pt x="1066" y="404"/>
                  </a:cubicBezTo>
                  <a:lnTo>
                    <a:pt x="1066" y="888"/>
                  </a:lnTo>
                  <a:lnTo>
                    <a:pt x="411" y="888"/>
                  </a:lnTo>
                  <a:cubicBezTo>
                    <a:pt x="187" y="889"/>
                    <a:pt x="4" y="1070"/>
                    <a:pt x="2" y="1296"/>
                  </a:cubicBezTo>
                  <a:cubicBezTo>
                    <a:pt x="0" y="1520"/>
                    <a:pt x="178" y="1706"/>
                    <a:pt x="403" y="1712"/>
                  </a:cubicBezTo>
                  <a:lnTo>
                    <a:pt x="403" y="2537"/>
                  </a:lnTo>
                  <a:lnTo>
                    <a:pt x="2556" y="2537"/>
                  </a:lnTo>
                  <a:lnTo>
                    <a:pt x="2556" y="1712"/>
                  </a:lnTo>
                  <a:cubicBezTo>
                    <a:pt x="2783" y="1709"/>
                    <a:pt x="2964" y="1522"/>
                    <a:pt x="2961" y="1295"/>
                  </a:cubicBezTo>
                  <a:cubicBezTo>
                    <a:pt x="2958" y="1069"/>
                    <a:pt x="2774" y="888"/>
                    <a:pt x="2550" y="888"/>
                  </a:cubicBezTo>
                  <a:cubicBezTo>
                    <a:pt x="2548" y="888"/>
                    <a:pt x="2546" y="888"/>
                    <a:pt x="2544" y="888"/>
                  </a:cubicBezTo>
                  <a:lnTo>
                    <a:pt x="1891" y="888"/>
                  </a:lnTo>
                  <a:lnTo>
                    <a:pt x="1891" y="404"/>
                  </a:lnTo>
                  <a:cubicBezTo>
                    <a:pt x="1887" y="180"/>
                    <a:pt x="1703" y="0"/>
                    <a:pt x="1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0"/>
            <p:cNvSpPr/>
            <p:nvPr/>
          </p:nvSpPr>
          <p:spPr>
            <a:xfrm>
              <a:off x="3546825" y="2975875"/>
              <a:ext cx="74000" cy="63625"/>
            </a:xfrm>
            <a:custGeom>
              <a:avLst/>
              <a:gdLst/>
              <a:ahLst/>
              <a:cxnLst/>
              <a:rect l="l" t="t" r="r" b="b"/>
              <a:pathLst>
                <a:path w="2960" h="2545" extrusionOk="0">
                  <a:moveTo>
                    <a:pt x="403" y="1"/>
                  </a:moveTo>
                  <a:lnTo>
                    <a:pt x="403" y="825"/>
                  </a:lnTo>
                  <a:cubicBezTo>
                    <a:pt x="179" y="832"/>
                    <a:pt x="1" y="1016"/>
                    <a:pt x="4" y="1242"/>
                  </a:cubicBezTo>
                  <a:cubicBezTo>
                    <a:pt x="5" y="1466"/>
                    <a:pt x="188" y="1647"/>
                    <a:pt x="412" y="1648"/>
                  </a:cubicBezTo>
                  <a:lnTo>
                    <a:pt x="1068" y="1648"/>
                  </a:lnTo>
                  <a:lnTo>
                    <a:pt x="1068" y="2132"/>
                  </a:lnTo>
                  <a:cubicBezTo>
                    <a:pt x="1068" y="2361"/>
                    <a:pt x="1252" y="2545"/>
                    <a:pt x="1481" y="2545"/>
                  </a:cubicBezTo>
                  <a:cubicBezTo>
                    <a:pt x="1708" y="2545"/>
                    <a:pt x="1893" y="2361"/>
                    <a:pt x="1893" y="2132"/>
                  </a:cubicBezTo>
                  <a:lnTo>
                    <a:pt x="1893" y="1648"/>
                  </a:lnTo>
                  <a:lnTo>
                    <a:pt x="2545" y="1648"/>
                  </a:lnTo>
                  <a:cubicBezTo>
                    <a:pt x="2771" y="1648"/>
                    <a:pt x="2953" y="1467"/>
                    <a:pt x="2956" y="1243"/>
                  </a:cubicBezTo>
                  <a:cubicBezTo>
                    <a:pt x="2959" y="1017"/>
                    <a:pt x="2781" y="832"/>
                    <a:pt x="2557" y="825"/>
                  </a:cubicBezTo>
                  <a:lnTo>
                    <a:pt x="25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0"/>
            <p:cNvSpPr/>
            <p:nvPr/>
          </p:nvSpPr>
          <p:spPr>
            <a:xfrm>
              <a:off x="3556900" y="2771525"/>
              <a:ext cx="53850" cy="183750"/>
            </a:xfrm>
            <a:custGeom>
              <a:avLst/>
              <a:gdLst/>
              <a:ahLst/>
              <a:cxnLst/>
              <a:rect l="l" t="t" r="r" b="b"/>
              <a:pathLst>
                <a:path w="2154" h="7350" extrusionOk="0">
                  <a:moveTo>
                    <a:pt x="0" y="1"/>
                  </a:moveTo>
                  <a:lnTo>
                    <a:pt x="0" y="7349"/>
                  </a:lnTo>
                  <a:lnTo>
                    <a:pt x="2154" y="7349"/>
                  </a:lnTo>
                  <a:lnTo>
                    <a:pt x="2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0"/>
            <p:cNvSpPr/>
            <p:nvPr/>
          </p:nvSpPr>
          <p:spPr>
            <a:xfrm>
              <a:off x="3546825" y="2687300"/>
              <a:ext cx="74175" cy="63650"/>
            </a:xfrm>
            <a:custGeom>
              <a:avLst/>
              <a:gdLst/>
              <a:ahLst/>
              <a:cxnLst/>
              <a:rect l="l" t="t" r="r" b="b"/>
              <a:pathLst>
                <a:path w="2967" h="2546" extrusionOk="0">
                  <a:moveTo>
                    <a:pt x="1481" y="0"/>
                  </a:moveTo>
                  <a:cubicBezTo>
                    <a:pt x="1252" y="0"/>
                    <a:pt x="1068" y="186"/>
                    <a:pt x="1068" y="413"/>
                  </a:cubicBezTo>
                  <a:lnTo>
                    <a:pt x="1068" y="897"/>
                  </a:lnTo>
                  <a:lnTo>
                    <a:pt x="412" y="897"/>
                  </a:lnTo>
                  <a:cubicBezTo>
                    <a:pt x="188" y="898"/>
                    <a:pt x="5" y="1081"/>
                    <a:pt x="4" y="1305"/>
                  </a:cubicBezTo>
                  <a:cubicBezTo>
                    <a:pt x="1" y="1529"/>
                    <a:pt x="179" y="1715"/>
                    <a:pt x="403" y="1721"/>
                  </a:cubicBezTo>
                  <a:lnTo>
                    <a:pt x="403" y="2546"/>
                  </a:lnTo>
                  <a:lnTo>
                    <a:pt x="2557" y="2546"/>
                  </a:lnTo>
                  <a:lnTo>
                    <a:pt x="2557" y="1721"/>
                  </a:lnTo>
                  <a:cubicBezTo>
                    <a:pt x="2784" y="1718"/>
                    <a:pt x="2966" y="1531"/>
                    <a:pt x="2963" y="1304"/>
                  </a:cubicBezTo>
                  <a:cubicBezTo>
                    <a:pt x="2961" y="1077"/>
                    <a:pt x="2777" y="897"/>
                    <a:pt x="2550" y="897"/>
                  </a:cubicBezTo>
                  <a:cubicBezTo>
                    <a:pt x="2549" y="897"/>
                    <a:pt x="2547" y="897"/>
                    <a:pt x="2545" y="897"/>
                  </a:cubicBezTo>
                  <a:lnTo>
                    <a:pt x="1893" y="897"/>
                  </a:lnTo>
                  <a:lnTo>
                    <a:pt x="1893" y="413"/>
                  </a:lnTo>
                  <a:cubicBezTo>
                    <a:pt x="1893" y="186"/>
                    <a:pt x="1708" y="0"/>
                    <a:pt x="1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p:nvPr/>
          </p:nvSpPr>
          <p:spPr>
            <a:xfrm>
              <a:off x="3353175" y="2772400"/>
              <a:ext cx="183125" cy="182000"/>
            </a:xfrm>
            <a:custGeom>
              <a:avLst/>
              <a:gdLst/>
              <a:ahLst/>
              <a:cxnLst/>
              <a:rect l="l" t="t" r="r" b="b"/>
              <a:pathLst>
                <a:path w="7325" h="7280" extrusionOk="0">
                  <a:moveTo>
                    <a:pt x="5669" y="1839"/>
                  </a:moveTo>
                  <a:cubicBezTo>
                    <a:pt x="5896" y="1839"/>
                    <a:pt x="6080" y="2025"/>
                    <a:pt x="6080" y="2252"/>
                  </a:cubicBezTo>
                  <a:cubicBezTo>
                    <a:pt x="6080" y="2479"/>
                    <a:pt x="5896" y="2665"/>
                    <a:pt x="5669" y="2665"/>
                  </a:cubicBezTo>
                  <a:lnTo>
                    <a:pt x="1654" y="2665"/>
                  </a:lnTo>
                  <a:cubicBezTo>
                    <a:pt x="1425" y="2665"/>
                    <a:pt x="1241" y="2479"/>
                    <a:pt x="1241" y="2252"/>
                  </a:cubicBezTo>
                  <a:cubicBezTo>
                    <a:pt x="1241" y="2025"/>
                    <a:pt x="1425" y="1839"/>
                    <a:pt x="1654" y="1839"/>
                  </a:cubicBezTo>
                  <a:close/>
                  <a:moveTo>
                    <a:pt x="5669" y="3490"/>
                  </a:moveTo>
                  <a:cubicBezTo>
                    <a:pt x="5896" y="3490"/>
                    <a:pt x="6080" y="3675"/>
                    <a:pt x="6080" y="3903"/>
                  </a:cubicBezTo>
                  <a:cubicBezTo>
                    <a:pt x="6080" y="4132"/>
                    <a:pt x="5896" y="4316"/>
                    <a:pt x="5669" y="4316"/>
                  </a:cubicBezTo>
                  <a:lnTo>
                    <a:pt x="1654" y="4316"/>
                  </a:lnTo>
                  <a:cubicBezTo>
                    <a:pt x="1425" y="4316"/>
                    <a:pt x="1241" y="4132"/>
                    <a:pt x="1241" y="3903"/>
                  </a:cubicBezTo>
                  <a:cubicBezTo>
                    <a:pt x="1241" y="3675"/>
                    <a:pt x="1425" y="3490"/>
                    <a:pt x="1654" y="3490"/>
                  </a:cubicBezTo>
                  <a:close/>
                  <a:moveTo>
                    <a:pt x="5643" y="5142"/>
                  </a:moveTo>
                  <a:cubicBezTo>
                    <a:pt x="5715" y="5142"/>
                    <a:pt x="5789" y="5161"/>
                    <a:pt x="5854" y="5200"/>
                  </a:cubicBezTo>
                  <a:cubicBezTo>
                    <a:pt x="6003" y="5290"/>
                    <a:pt x="6080" y="5464"/>
                    <a:pt x="6047" y="5635"/>
                  </a:cubicBezTo>
                  <a:cubicBezTo>
                    <a:pt x="6012" y="5811"/>
                    <a:pt x="5866" y="5944"/>
                    <a:pt x="5688" y="5965"/>
                  </a:cubicBezTo>
                  <a:cubicBezTo>
                    <a:pt x="5673" y="5966"/>
                    <a:pt x="5659" y="5967"/>
                    <a:pt x="5644" y="5967"/>
                  </a:cubicBezTo>
                  <a:cubicBezTo>
                    <a:pt x="5481" y="5967"/>
                    <a:pt x="5332" y="5872"/>
                    <a:pt x="5265" y="5721"/>
                  </a:cubicBezTo>
                  <a:cubicBezTo>
                    <a:pt x="5191" y="5556"/>
                    <a:pt x="5233" y="5364"/>
                    <a:pt x="5369" y="5245"/>
                  </a:cubicBezTo>
                  <a:cubicBezTo>
                    <a:pt x="5447" y="5177"/>
                    <a:pt x="5544" y="5142"/>
                    <a:pt x="5643" y="5142"/>
                  </a:cubicBezTo>
                  <a:close/>
                  <a:moveTo>
                    <a:pt x="0" y="1"/>
                  </a:moveTo>
                  <a:lnTo>
                    <a:pt x="0" y="7280"/>
                  </a:lnTo>
                  <a:lnTo>
                    <a:pt x="2156" y="7280"/>
                  </a:lnTo>
                  <a:lnTo>
                    <a:pt x="2664" y="7004"/>
                  </a:lnTo>
                  <a:lnTo>
                    <a:pt x="3176" y="7280"/>
                  </a:lnTo>
                  <a:lnTo>
                    <a:pt x="7324" y="7280"/>
                  </a:lnTo>
                  <a:lnTo>
                    <a:pt x="7324" y="1"/>
                  </a:lnTo>
                  <a:lnTo>
                    <a:pt x="5763" y="1"/>
                  </a:lnTo>
                  <a:lnTo>
                    <a:pt x="5316" y="276"/>
                  </a:lnTo>
                  <a:lnTo>
                    <a:pt x="48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80"/>
          <p:cNvGrpSpPr/>
          <p:nvPr/>
        </p:nvGrpSpPr>
        <p:grpSpPr>
          <a:xfrm>
            <a:off x="3185913" y="2996386"/>
            <a:ext cx="336713" cy="374917"/>
            <a:chOff x="2529800" y="2687300"/>
            <a:chExt cx="312350" cy="352200"/>
          </a:xfrm>
        </p:grpSpPr>
        <p:sp>
          <p:nvSpPr>
            <p:cNvPr id="987" name="Google Shape;987;p80"/>
            <p:cNvSpPr/>
            <p:nvPr/>
          </p:nvSpPr>
          <p:spPr>
            <a:xfrm>
              <a:off x="2641375" y="2859925"/>
              <a:ext cx="89025" cy="31850"/>
            </a:xfrm>
            <a:custGeom>
              <a:avLst/>
              <a:gdLst/>
              <a:ahLst/>
              <a:cxnLst/>
              <a:rect l="l" t="t" r="r" b="b"/>
              <a:pathLst>
                <a:path w="3561" h="1274" extrusionOk="0">
                  <a:moveTo>
                    <a:pt x="404" y="1"/>
                  </a:moveTo>
                  <a:cubicBezTo>
                    <a:pt x="180" y="5"/>
                    <a:pt x="0" y="189"/>
                    <a:pt x="0" y="413"/>
                  </a:cubicBezTo>
                  <a:cubicBezTo>
                    <a:pt x="0" y="639"/>
                    <a:pt x="180" y="823"/>
                    <a:pt x="404" y="828"/>
                  </a:cubicBezTo>
                  <a:lnTo>
                    <a:pt x="1367" y="828"/>
                  </a:lnTo>
                  <a:lnTo>
                    <a:pt x="1367" y="861"/>
                  </a:lnTo>
                  <a:cubicBezTo>
                    <a:pt x="1367" y="1088"/>
                    <a:pt x="1553" y="1274"/>
                    <a:pt x="1780" y="1274"/>
                  </a:cubicBezTo>
                  <a:cubicBezTo>
                    <a:pt x="2009" y="1274"/>
                    <a:pt x="2193" y="1088"/>
                    <a:pt x="2193" y="861"/>
                  </a:cubicBezTo>
                  <a:lnTo>
                    <a:pt x="2193" y="828"/>
                  </a:lnTo>
                  <a:lnTo>
                    <a:pt x="3156" y="828"/>
                  </a:lnTo>
                  <a:cubicBezTo>
                    <a:pt x="3381" y="823"/>
                    <a:pt x="3561" y="639"/>
                    <a:pt x="3561" y="413"/>
                  </a:cubicBezTo>
                  <a:cubicBezTo>
                    <a:pt x="3561" y="189"/>
                    <a:pt x="3381" y="5"/>
                    <a:pt x="3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0"/>
            <p:cNvSpPr/>
            <p:nvPr/>
          </p:nvSpPr>
          <p:spPr>
            <a:xfrm>
              <a:off x="2529800" y="2687300"/>
              <a:ext cx="312350" cy="352200"/>
            </a:xfrm>
            <a:custGeom>
              <a:avLst/>
              <a:gdLst/>
              <a:ahLst/>
              <a:cxnLst/>
              <a:rect l="l" t="t" r="r" b="b"/>
              <a:pathLst>
                <a:path w="12494" h="14088" extrusionOk="0">
                  <a:moveTo>
                    <a:pt x="6656" y="2070"/>
                  </a:moveTo>
                  <a:cubicBezTo>
                    <a:pt x="8024" y="2255"/>
                    <a:pt x="9107" y="3339"/>
                    <a:pt x="9291" y="4711"/>
                  </a:cubicBezTo>
                  <a:lnTo>
                    <a:pt x="9764" y="4711"/>
                  </a:lnTo>
                  <a:cubicBezTo>
                    <a:pt x="9989" y="4716"/>
                    <a:pt x="10168" y="4900"/>
                    <a:pt x="10168" y="5125"/>
                  </a:cubicBezTo>
                  <a:cubicBezTo>
                    <a:pt x="10168" y="5349"/>
                    <a:pt x="9989" y="5533"/>
                    <a:pt x="9764" y="5537"/>
                  </a:cubicBezTo>
                  <a:lnTo>
                    <a:pt x="9318" y="5537"/>
                  </a:lnTo>
                  <a:lnTo>
                    <a:pt x="9318" y="12034"/>
                  </a:lnTo>
                  <a:lnTo>
                    <a:pt x="3167" y="12034"/>
                  </a:lnTo>
                  <a:lnTo>
                    <a:pt x="3167" y="9033"/>
                  </a:lnTo>
                  <a:lnTo>
                    <a:pt x="2823" y="9033"/>
                  </a:lnTo>
                  <a:cubicBezTo>
                    <a:pt x="2597" y="9027"/>
                    <a:pt x="2417" y="8843"/>
                    <a:pt x="2417" y="8619"/>
                  </a:cubicBezTo>
                  <a:cubicBezTo>
                    <a:pt x="2417" y="8394"/>
                    <a:pt x="2597" y="8210"/>
                    <a:pt x="2823" y="8206"/>
                  </a:cubicBezTo>
                  <a:lnTo>
                    <a:pt x="3167" y="8206"/>
                  </a:lnTo>
                  <a:lnTo>
                    <a:pt x="3167" y="5125"/>
                  </a:lnTo>
                  <a:cubicBezTo>
                    <a:pt x="3167" y="3562"/>
                    <a:pt x="4327" y="2272"/>
                    <a:pt x="5830" y="2070"/>
                  </a:cubicBezTo>
                  <a:lnTo>
                    <a:pt x="5830" y="3966"/>
                  </a:lnTo>
                  <a:cubicBezTo>
                    <a:pt x="5257" y="4146"/>
                    <a:pt x="4867" y="4677"/>
                    <a:pt x="4867" y="5278"/>
                  </a:cubicBezTo>
                  <a:lnTo>
                    <a:pt x="4867" y="6080"/>
                  </a:lnTo>
                  <a:lnTo>
                    <a:pt x="7619" y="6080"/>
                  </a:lnTo>
                  <a:lnTo>
                    <a:pt x="7619" y="5278"/>
                  </a:lnTo>
                  <a:cubicBezTo>
                    <a:pt x="7619" y="4677"/>
                    <a:pt x="7229" y="4146"/>
                    <a:pt x="6656" y="3966"/>
                  </a:cubicBezTo>
                  <a:lnTo>
                    <a:pt x="6656" y="2070"/>
                  </a:lnTo>
                  <a:close/>
                  <a:moveTo>
                    <a:pt x="1929" y="0"/>
                  </a:moveTo>
                  <a:cubicBezTo>
                    <a:pt x="1701" y="0"/>
                    <a:pt x="1517" y="186"/>
                    <a:pt x="1517" y="414"/>
                  </a:cubicBezTo>
                  <a:lnTo>
                    <a:pt x="1517" y="1864"/>
                  </a:lnTo>
                  <a:lnTo>
                    <a:pt x="1950" y="1864"/>
                  </a:lnTo>
                  <a:cubicBezTo>
                    <a:pt x="2174" y="1868"/>
                    <a:pt x="2354" y="2052"/>
                    <a:pt x="2354" y="2277"/>
                  </a:cubicBezTo>
                  <a:cubicBezTo>
                    <a:pt x="2354" y="2502"/>
                    <a:pt x="2174" y="2686"/>
                    <a:pt x="1950" y="2691"/>
                  </a:cubicBezTo>
                  <a:lnTo>
                    <a:pt x="1517" y="2691"/>
                  </a:lnTo>
                  <a:lnTo>
                    <a:pt x="1517" y="12034"/>
                  </a:lnTo>
                  <a:lnTo>
                    <a:pt x="1369" y="12034"/>
                  </a:lnTo>
                  <a:cubicBezTo>
                    <a:pt x="1140" y="12034"/>
                    <a:pt x="956" y="12218"/>
                    <a:pt x="956" y="12447"/>
                  </a:cubicBezTo>
                  <a:lnTo>
                    <a:pt x="956" y="13261"/>
                  </a:lnTo>
                  <a:lnTo>
                    <a:pt x="406" y="13261"/>
                  </a:lnTo>
                  <a:cubicBezTo>
                    <a:pt x="180" y="13265"/>
                    <a:pt x="1" y="13449"/>
                    <a:pt x="1" y="13675"/>
                  </a:cubicBezTo>
                  <a:cubicBezTo>
                    <a:pt x="1" y="13899"/>
                    <a:pt x="180" y="14083"/>
                    <a:pt x="406" y="14088"/>
                  </a:cubicBezTo>
                  <a:lnTo>
                    <a:pt x="12080" y="14088"/>
                  </a:lnTo>
                  <a:cubicBezTo>
                    <a:pt x="12309" y="14088"/>
                    <a:pt x="12494" y="13902"/>
                    <a:pt x="12494" y="13675"/>
                  </a:cubicBezTo>
                  <a:cubicBezTo>
                    <a:pt x="12494" y="13446"/>
                    <a:pt x="12309" y="13261"/>
                    <a:pt x="12080" y="13261"/>
                  </a:cubicBezTo>
                  <a:lnTo>
                    <a:pt x="11531" y="13261"/>
                  </a:lnTo>
                  <a:lnTo>
                    <a:pt x="11531" y="12446"/>
                  </a:lnTo>
                  <a:cubicBezTo>
                    <a:pt x="11531" y="12218"/>
                    <a:pt x="11346" y="12033"/>
                    <a:pt x="11118" y="12033"/>
                  </a:cubicBezTo>
                  <a:lnTo>
                    <a:pt x="10971" y="12033"/>
                  </a:lnTo>
                  <a:lnTo>
                    <a:pt x="10971" y="9081"/>
                  </a:lnTo>
                  <a:lnTo>
                    <a:pt x="10562" y="9081"/>
                  </a:lnTo>
                  <a:cubicBezTo>
                    <a:pt x="10336" y="9075"/>
                    <a:pt x="10157" y="8891"/>
                    <a:pt x="10157" y="8666"/>
                  </a:cubicBezTo>
                  <a:cubicBezTo>
                    <a:pt x="10157" y="8442"/>
                    <a:pt x="10336" y="8258"/>
                    <a:pt x="10562" y="8252"/>
                  </a:cubicBezTo>
                  <a:lnTo>
                    <a:pt x="10971" y="8252"/>
                  </a:lnTo>
                  <a:lnTo>
                    <a:pt x="10971" y="2078"/>
                  </a:lnTo>
                  <a:lnTo>
                    <a:pt x="10365" y="2078"/>
                  </a:lnTo>
                  <a:cubicBezTo>
                    <a:pt x="10141" y="2074"/>
                    <a:pt x="9961" y="1890"/>
                    <a:pt x="9961" y="1666"/>
                  </a:cubicBezTo>
                  <a:cubicBezTo>
                    <a:pt x="9961" y="1440"/>
                    <a:pt x="10141" y="1256"/>
                    <a:pt x="10365" y="1251"/>
                  </a:cubicBezTo>
                  <a:lnTo>
                    <a:pt x="10971" y="1251"/>
                  </a:lnTo>
                  <a:lnTo>
                    <a:pt x="10971" y="414"/>
                  </a:lnTo>
                  <a:cubicBezTo>
                    <a:pt x="10971" y="186"/>
                    <a:pt x="10785" y="0"/>
                    <a:pt x="10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80"/>
          <p:cNvSpPr/>
          <p:nvPr/>
        </p:nvSpPr>
        <p:spPr>
          <a:xfrm>
            <a:off x="1531001" y="2996412"/>
            <a:ext cx="383310" cy="379456"/>
          </a:xfrm>
          <a:custGeom>
            <a:avLst/>
            <a:gdLst/>
            <a:ahLst/>
            <a:cxnLst/>
            <a:rect l="l" t="t" r="r" b="b"/>
            <a:pathLst>
              <a:path w="14223" h="14080" extrusionOk="0">
                <a:moveTo>
                  <a:pt x="12109" y="825"/>
                </a:moveTo>
                <a:cubicBezTo>
                  <a:pt x="12415" y="825"/>
                  <a:pt x="12721" y="940"/>
                  <a:pt x="12955" y="1172"/>
                </a:cubicBezTo>
                <a:cubicBezTo>
                  <a:pt x="13420" y="1634"/>
                  <a:pt x="13420" y="2386"/>
                  <a:pt x="12955" y="2847"/>
                </a:cubicBezTo>
                <a:cubicBezTo>
                  <a:pt x="12721" y="3079"/>
                  <a:pt x="12415" y="3195"/>
                  <a:pt x="12109" y="3195"/>
                </a:cubicBezTo>
                <a:cubicBezTo>
                  <a:pt x="11803" y="3195"/>
                  <a:pt x="11497" y="3079"/>
                  <a:pt x="11262" y="2847"/>
                </a:cubicBezTo>
                <a:cubicBezTo>
                  <a:pt x="10798" y="2386"/>
                  <a:pt x="10798" y="1634"/>
                  <a:pt x="11262" y="1172"/>
                </a:cubicBezTo>
                <a:cubicBezTo>
                  <a:pt x="11497" y="940"/>
                  <a:pt x="11803" y="825"/>
                  <a:pt x="12109" y="825"/>
                </a:cubicBezTo>
                <a:close/>
                <a:moveTo>
                  <a:pt x="8993" y="1665"/>
                </a:moveTo>
                <a:cubicBezTo>
                  <a:pt x="9299" y="1665"/>
                  <a:pt x="9605" y="1781"/>
                  <a:pt x="9839" y="2013"/>
                </a:cubicBezTo>
                <a:cubicBezTo>
                  <a:pt x="10304" y="2474"/>
                  <a:pt x="10304" y="3225"/>
                  <a:pt x="9839" y="3687"/>
                </a:cubicBezTo>
                <a:cubicBezTo>
                  <a:pt x="9605" y="3919"/>
                  <a:pt x="9299" y="4035"/>
                  <a:pt x="8993" y="4035"/>
                </a:cubicBezTo>
                <a:cubicBezTo>
                  <a:pt x="8687" y="4035"/>
                  <a:pt x="8382" y="3919"/>
                  <a:pt x="8148" y="3687"/>
                </a:cubicBezTo>
                <a:cubicBezTo>
                  <a:pt x="7923" y="3466"/>
                  <a:pt x="7797" y="3165"/>
                  <a:pt x="7797" y="2850"/>
                </a:cubicBezTo>
                <a:cubicBezTo>
                  <a:pt x="7797" y="2535"/>
                  <a:pt x="7923" y="2233"/>
                  <a:pt x="8148" y="2013"/>
                </a:cubicBezTo>
                <a:cubicBezTo>
                  <a:pt x="8382" y="1781"/>
                  <a:pt x="8687" y="1665"/>
                  <a:pt x="8993" y="1665"/>
                </a:cubicBezTo>
                <a:close/>
                <a:moveTo>
                  <a:pt x="11262" y="3920"/>
                </a:moveTo>
                <a:cubicBezTo>
                  <a:pt x="11568" y="3920"/>
                  <a:pt x="11874" y="4036"/>
                  <a:pt x="12108" y="4268"/>
                </a:cubicBezTo>
                <a:cubicBezTo>
                  <a:pt x="12573" y="4728"/>
                  <a:pt x="12573" y="5481"/>
                  <a:pt x="12108" y="5942"/>
                </a:cubicBezTo>
                <a:cubicBezTo>
                  <a:pt x="11874" y="6173"/>
                  <a:pt x="11568" y="6289"/>
                  <a:pt x="11262" y="6289"/>
                </a:cubicBezTo>
                <a:cubicBezTo>
                  <a:pt x="10956" y="6289"/>
                  <a:pt x="10651" y="6173"/>
                  <a:pt x="10417" y="5942"/>
                </a:cubicBezTo>
                <a:cubicBezTo>
                  <a:pt x="9951" y="5481"/>
                  <a:pt x="9951" y="4728"/>
                  <a:pt x="10417" y="4268"/>
                </a:cubicBezTo>
                <a:cubicBezTo>
                  <a:pt x="10651" y="4036"/>
                  <a:pt x="10956" y="3920"/>
                  <a:pt x="11262" y="3920"/>
                </a:cubicBezTo>
                <a:close/>
                <a:moveTo>
                  <a:pt x="12108" y="1"/>
                </a:moveTo>
                <a:cubicBezTo>
                  <a:pt x="11591" y="1"/>
                  <a:pt x="11074" y="196"/>
                  <a:pt x="10680" y="587"/>
                </a:cubicBezTo>
                <a:cubicBezTo>
                  <a:pt x="10486" y="780"/>
                  <a:pt x="10333" y="1010"/>
                  <a:pt x="10231" y="1263"/>
                </a:cubicBezTo>
                <a:cubicBezTo>
                  <a:pt x="9869" y="982"/>
                  <a:pt x="9431" y="842"/>
                  <a:pt x="8993" y="842"/>
                </a:cubicBezTo>
                <a:cubicBezTo>
                  <a:pt x="8476" y="842"/>
                  <a:pt x="7959" y="1037"/>
                  <a:pt x="7566" y="1428"/>
                </a:cubicBezTo>
                <a:cubicBezTo>
                  <a:pt x="7081" y="1911"/>
                  <a:pt x="6875" y="2607"/>
                  <a:pt x="7020" y="3276"/>
                </a:cubicBezTo>
                <a:cubicBezTo>
                  <a:pt x="7165" y="3944"/>
                  <a:pt x="7640" y="4492"/>
                  <a:pt x="8281" y="4731"/>
                </a:cubicBezTo>
                <a:lnTo>
                  <a:pt x="162" y="12812"/>
                </a:lnTo>
                <a:cubicBezTo>
                  <a:pt x="0" y="12973"/>
                  <a:pt x="0" y="13237"/>
                  <a:pt x="162" y="13397"/>
                </a:cubicBezTo>
                <a:lnTo>
                  <a:pt x="701" y="13959"/>
                </a:lnTo>
                <a:cubicBezTo>
                  <a:pt x="781" y="14040"/>
                  <a:pt x="887" y="14080"/>
                  <a:pt x="992" y="14080"/>
                </a:cubicBezTo>
                <a:cubicBezTo>
                  <a:pt x="1097" y="14080"/>
                  <a:pt x="1203" y="14040"/>
                  <a:pt x="1283" y="13959"/>
                </a:cubicBezTo>
                <a:lnTo>
                  <a:pt x="2531" y="12662"/>
                </a:lnTo>
                <a:lnTo>
                  <a:pt x="3561" y="13684"/>
                </a:lnTo>
                <a:cubicBezTo>
                  <a:pt x="3642" y="13764"/>
                  <a:pt x="3747" y="13804"/>
                  <a:pt x="3852" y="13804"/>
                </a:cubicBezTo>
                <a:cubicBezTo>
                  <a:pt x="3958" y="13804"/>
                  <a:pt x="4064" y="13764"/>
                  <a:pt x="4144" y="13683"/>
                </a:cubicBezTo>
                <a:cubicBezTo>
                  <a:pt x="4305" y="13522"/>
                  <a:pt x="4303" y="13260"/>
                  <a:pt x="4143" y="13099"/>
                </a:cubicBezTo>
                <a:lnTo>
                  <a:pt x="3859" y="12818"/>
                </a:lnTo>
                <a:lnTo>
                  <a:pt x="4367" y="12313"/>
                </a:lnTo>
                <a:lnTo>
                  <a:pt x="4369" y="12316"/>
                </a:lnTo>
                <a:lnTo>
                  <a:pt x="4657" y="12601"/>
                </a:lnTo>
                <a:cubicBezTo>
                  <a:pt x="4737" y="12681"/>
                  <a:pt x="4842" y="12721"/>
                  <a:pt x="4947" y="12721"/>
                </a:cubicBezTo>
                <a:cubicBezTo>
                  <a:pt x="5053" y="12721"/>
                  <a:pt x="5160" y="12680"/>
                  <a:pt x="5240" y="12600"/>
                </a:cubicBezTo>
                <a:cubicBezTo>
                  <a:pt x="5401" y="12437"/>
                  <a:pt x="5400" y="12177"/>
                  <a:pt x="5239" y="12016"/>
                </a:cubicBezTo>
                <a:lnTo>
                  <a:pt x="4209" y="10994"/>
                </a:lnTo>
                <a:lnTo>
                  <a:pt x="9389" y="5861"/>
                </a:lnTo>
                <a:cubicBezTo>
                  <a:pt x="9708" y="6660"/>
                  <a:pt x="10470" y="7130"/>
                  <a:pt x="11264" y="7130"/>
                </a:cubicBezTo>
                <a:cubicBezTo>
                  <a:pt x="11603" y="7130"/>
                  <a:pt x="11947" y="7045"/>
                  <a:pt x="12266" y="6863"/>
                </a:cubicBezTo>
                <a:cubicBezTo>
                  <a:pt x="13330" y="6254"/>
                  <a:pt x="13610" y="4844"/>
                  <a:pt x="12858" y="3875"/>
                </a:cubicBezTo>
                <a:cubicBezTo>
                  <a:pt x="13488" y="3626"/>
                  <a:pt x="13950" y="3078"/>
                  <a:pt x="14086" y="2414"/>
                </a:cubicBezTo>
                <a:cubicBezTo>
                  <a:pt x="14222" y="1751"/>
                  <a:pt x="14015" y="1065"/>
                  <a:pt x="13534" y="587"/>
                </a:cubicBezTo>
                <a:lnTo>
                  <a:pt x="13536" y="587"/>
                </a:lnTo>
                <a:cubicBezTo>
                  <a:pt x="13142" y="196"/>
                  <a:pt x="12625" y="1"/>
                  <a:pt x="1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 name="Google Shape;990;p80"/>
          <p:cNvGrpSpPr/>
          <p:nvPr/>
        </p:nvGrpSpPr>
        <p:grpSpPr>
          <a:xfrm>
            <a:off x="716996" y="2999360"/>
            <a:ext cx="374174" cy="373527"/>
            <a:chOff x="239525" y="2690150"/>
            <a:chExt cx="347100" cy="346500"/>
          </a:xfrm>
        </p:grpSpPr>
        <p:sp>
          <p:nvSpPr>
            <p:cNvPr id="991" name="Google Shape;991;p80"/>
            <p:cNvSpPr/>
            <p:nvPr/>
          </p:nvSpPr>
          <p:spPr>
            <a:xfrm>
              <a:off x="256425" y="2769400"/>
              <a:ext cx="41050" cy="226475"/>
            </a:xfrm>
            <a:custGeom>
              <a:avLst/>
              <a:gdLst/>
              <a:ahLst/>
              <a:cxnLst/>
              <a:rect l="l" t="t" r="r" b="b"/>
              <a:pathLst>
                <a:path w="1642" h="9059" extrusionOk="0">
                  <a:moveTo>
                    <a:pt x="1" y="0"/>
                  </a:moveTo>
                  <a:lnTo>
                    <a:pt x="1" y="9059"/>
                  </a:lnTo>
                  <a:lnTo>
                    <a:pt x="1641" y="9059"/>
                  </a:lnTo>
                  <a:lnTo>
                    <a:pt x="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0"/>
            <p:cNvSpPr/>
            <p:nvPr/>
          </p:nvSpPr>
          <p:spPr>
            <a:xfrm>
              <a:off x="239525" y="3016175"/>
              <a:ext cx="74850" cy="20325"/>
            </a:xfrm>
            <a:custGeom>
              <a:avLst/>
              <a:gdLst/>
              <a:ahLst/>
              <a:cxnLst/>
              <a:rect l="l" t="t" r="r" b="b"/>
              <a:pathLst>
                <a:path w="2994" h="813" extrusionOk="0">
                  <a:moveTo>
                    <a:pt x="406" y="0"/>
                  </a:moveTo>
                  <a:cubicBezTo>
                    <a:pt x="181" y="0"/>
                    <a:pt x="0" y="183"/>
                    <a:pt x="0" y="407"/>
                  </a:cubicBezTo>
                  <a:cubicBezTo>
                    <a:pt x="0" y="632"/>
                    <a:pt x="181" y="813"/>
                    <a:pt x="406" y="813"/>
                  </a:cubicBezTo>
                  <a:lnTo>
                    <a:pt x="2588" y="813"/>
                  </a:lnTo>
                  <a:cubicBezTo>
                    <a:pt x="2812" y="813"/>
                    <a:pt x="2993" y="632"/>
                    <a:pt x="2993" y="407"/>
                  </a:cubicBezTo>
                  <a:cubicBezTo>
                    <a:pt x="2993" y="183"/>
                    <a:pt x="2812" y="0"/>
                    <a:pt x="2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0"/>
            <p:cNvSpPr/>
            <p:nvPr/>
          </p:nvSpPr>
          <p:spPr>
            <a:xfrm>
              <a:off x="239750" y="2690150"/>
              <a:ext cx="346875" cy="346500"/>
            </a:xfrm>
            <a:custGeom>
              <a:avLst/>
              <a:gdLst/>
              <a:ahLst/>
              <a:cxnLst/>
              <a:rect l="l" t="t" r="r" b="b"/>
              <a:pathLst>
                <a:path w="13875" h="13860" extrusionOk="0">
                  <a:moveTo>
                    <a:pt x="10619" y="6965"/>
                  </a:moveTo>
                  <a:cubicBezTo>
                    <a:pt x="10688" y="6965"/>
                    <a:pt x="10759" y="6983"/>
                    <a:pt x="10828" y="7025"/>
                  </a:cubicBezTo>
                  <a:cubicBezTo>
                    <a:pt x="10974" y="7115"/>
                    <a:pt x="11050" y="7284"/>
                    <a:pt x="11018" y="7452"/>
                  </a:cubicBezTo>
                  <a:cubicBezTo>
                    <a:pt x="10983" y="7626"/>
                    <a:pt x="10840" y="7758"/>
                    <a:pt x="10663" y="7778"/>
                  </a:cubicBezTo>
                  <a:cubicBezTo>
                    <a:pt x="10649" y="7779"/>
                    <a:pt x="10634" y="7780"/>
                    <a:pt x="10620" y="7780"/>
                  </a:cubicBezTo>
                  <a:cubicBezTo>
                    <a:pt x="10461" y="7780"/>
                    <a:pt x="10314" y="7686"/>
                    <a:pt x="10248" y="7539"/>
                  </a:cubicBezTo>
                  <a:cubicBezTo>
                    <a:pt x="10119" y="7249"/>
                    <a:pt x="10348" y="6965"/>
                    <a:pt x="10619" y="6965"/>
                  </a:cubicBezTo>
                  <a:close/>
                  <a:moveTo>
                    <a:pt x="2734" y="1"/>
                  </a:moveTo>
                  <a:cubicBezTo>
                    <a:pt x="1884" y="1"/>
                    <a:pt x="1180" y="677"/>
                    <a:pt x="1080" y="1546"/>
                  </a:cubicBezTo>
                  <a:lnTo>
                    <a:pt x="397" y="1546"/>
                  </a:lnTo>
                  <a:cubicBezTo>
                    <a:pt x="177" y="1552"/>
                    <a:pt x="0" y="1731"/>
                    <a:pt x="0" y="1953"/>
                  </a:cubicBezTo>
                  <a:cubicBezTo>
                    <a:pt x="0" y="2173"/>
                    <a:pt x="177" y="2354"/>
                    <a:pt x="397" y="2358"/>
                  </a:cubicBezTo>
                  <a:lnTo>
                    <a:pt x="2579" y="2358"/>
                  </a:lnTo>
                  <a:cubicBezTo>
                    <a:pt x="2583" y="2358"/>
                    <a:pt x="2586" y="2358"/>
                    <a:pt x="2589" y="2358"/>
                  </a:cubicBezTo>
                  <a:cubicBezTo>
                    <a:pt x="2812" y="2358"/>
                    <a:pt x="2993" y="2176"/>
                    <a:pt x="2993" y="1953"/>
                  </a:cubicBezTo>
                  <a:cubicBezTo>
                    <a:pt x="2993" y="1728"/>
                    <a:pt x="2811" y="1546"/>
                    <a:pt x="2587" y="1546"/>
                  </a:cubicBezTo>
                  <a:cubicBezTo>
                    <a:pt x="2584" y="1546"/>
                    <a:pt x="2582" y="1546"/>
                    <a:pt x="2579" y="1546"/>
                  </a:cubicBezTo>
                  <a:lnTo>
                    <a:pt x="1901" y="1546"/>
                  </a:lnTo>
                  <a:cubicBezTo>
                    <a:pt x="1990" y="1127"/>
                    <a:pt x="2329" y="813"/>
                    <a:pt x="2734" y="813"/>
                  </a:cubicBezTo>
                  <a:cubicBezTo>
                    <a:pt x="3205" y="813"/>
                    <a:pt x="3588" y="1239"/>
                    <a:pt x="3588" y="1761"/>
                  </a:cubicBezTo>
                  <a:lnTo>
                    <a:pt x="3590" y="12100"/>
                  </a:lnTo>
                  <a:cubicBezTo>
                    <a:pt x="3590" y="13070"/>
                    <a:pt x="4337" y="13859"/>
                    <a:pt x="5256" y="13859"/>
                  </a:cubicBezTo>
                  <a:cubicBezTo>
                    <a:pt x="6176" y="13859"/>
                    <a:pt x="6923" y="13070"/>
                    <a:pt x="6923" y="12099"/>
                  </a:cubicBezTo>
                  <a:lnTo>
                    <a:pt x="6923" y="5318"/>
                  </a:lnTo>
                  <a:cubicBezTo>
                    <a:pt x="6923" y="4795"/>
                    <a:pt x="7307" y="4369"/>
                    <a:pt x="7779" y="4369"/>
                  </a:cubicBezTo>
                  <a:cubicBezTo>
                    <a:pt x="8249" y="4369"/>
                    <a:pt x="8633" y="4795"/>
                    <a:pt x="8633" y="5318"/>
                  </a:cubicBezTo>
                  <a:lnTo>
                    <a:pt x="8633" y="6204"/>
                  </a:lnTo>
                  <a:cubicBezTo>
                    <a:pt x="8562" y="6325"/>
                    <a:pt x="8501" y="6453"/>
                    <a:pt x="8452" y="6586"/>
                  </a:cubicBezTo>
                  <a:lnTo>
                    <a:pt x="7449" y="7255"/>
                  </a:lnTo>
                  <a:cubicBezTo>
                    <a:pt x="7365" y="7312"/>
                    <a:pt x="7365" y="7435"/>
                    <a:pt x="7449" y="7491"/>
                  </a:cubicBezTo>
                  <a:lnTo>
                    <a:pt x="8448" y="8157"/>
                  </a:lnTo>
                  <a:cubicBezTo>
                    <a:pt x="8681" y="8804"/>
                    <a:pt x="9191" y="9316"/>
                    <a:pt x="9838" y="9549"/>
                  </a:cubicBezTo>
                  <a:lnTo>
                    <a:pt x="10502" y="10545"/>
                  </a:lnTo>
                  <a:cubicBezTo>
                    <a:pt x="10530" y="10587"/>
                    <a:pt x="10575" y="10608"/>
                    <a:pt x="10620" y="10608"/>
                  </a:cubicBezTo>
                  <a:cubicBezTo>
                    <a:pt x="10665" y="10608"/>
                    <a:pt x="10709" y="10587"/>
                    <a:pt x="10737" y="10545"/>
                  </a:cubicBezTo>
                  <a:lnTo>
                    <a:pt x="11402" y="9549"/>
                  </a:lnTo>
                  <a:cubicBezTo>
                    <a:pt x="12049" y="9314"/>
                    <a:pt x="12559" y="8804"/>
                    <a:pt x="12792" y="8157"/>
                  </a:cubicBezTo>
                  <a:lnTo>
                    <a:pt x="13791" y="7491"/>
                  </a:lnTo>
                  <a:cubicBezTo>
                    <a:pt x="13875" y="7435"/>
                    <a:pt x="13875" y="7312"/>
                    <a:pt x="13791" y="7255"/>
                  </a:cubicBezTo>
                  <a:lnTo>
                    <a:pt x="12786" y="6586"/>
                  </a:lnTo>
                  <a:cubicBezTo>
                    <a:pt x="12551" y="5948"/>
                    <a:pt x="12047" y="5444"/>
                    <a:pt x="11409" y="5211"/>
                  </a:cubicBezTo>
                  <a:lnTo>
                    <a:pt x="10737" y="4203"/>
                  </a:lnTo>
                  <a:cubicBezTo>
                    <a:pt x="10709" y="4161"/>
                    <a:pt x="10665" y="4140"/>
                    <a:pt x="10620" y="4140"/>
                  </a:cubicBezTo>
                  <a:cubicBezTo>
                    <a:pt x="10575" y="4140"/>
                    <a:pt x="10530" y="4161"/>
                    <a:pt x="10502" y="4203"/>
                  </a:cubicBezTo>
                  <a:lnTo>
                    <a:pt x="9831" y="5211"/>
                  </a:lnTo>
                  <a:cubicBezTo>
                    <a:pt x="9697" y="5260"/>
                    <a:pt x="9568" y="5321"/>
                    <a:pt x="9445" y="5393"/>
                  </a:cubicBezTo>
                  <a:lnTo>
                    <a:pt x="9445" y="5318"/>
                  </a:lnTo>
                  <a:cubicBezTo>
                    <a:pt x="9445" y="4348"/>
                    <a:pt x="8697" y="3557"/>
                    <a:pt x="7779" y="3557"/>
                  </a:cubicBezTo>
                  <a:cubicBezTo>
                    <a:pt x="6859" y="3557"/>
                    <a:pt x="6111" y="4348"/>
                    <a:pt x="6111" y="5318"/>
                  </a:cubicBezTo>
                  <a:lnTo>
                    <a:pt x="6111" y="12099"/>
                  </a:lnTo>
                  <a:cubicBezTo>
                    <a:pt x="6111" y="12623"/>
                    <a:pt x="5728" y="13047"/>
                    <a:pt x="5256" y="13047"/>
                  </a:cubicBezTo>
                  <a:cubicBezTo>
                    <a:pt x="4784" y="13047"/>
                    <a:pt x="4402" y="12623"/>
                    <a:pt x="4402" y="12100"/>
                  </a:cubicBezTo>
                  <a:lnTo>
                    <a:pt x="4401" y="1761"/>
                  </a:lnTo>
                  <a:cubicBezTo>
                    <a:pt x="4401" y="790"/>
                    <a:pt x="3653" y="1"/>
                    <a:pt x="2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80"/>
          <p:cNvGrpSpPr/>
          <p:nvPr/>
        </p:nvGrpSpPr>
        <p:grpSpPr>
          <a:xfrm>
            <a:off x="2457077" y="2996183"/>
            <a:ext cx="153399" cy="374890"/>
            <a:chOff x="1853700" y="2687300"/>
            <a:chExt cx="142300" cy="352175"/>
          </a:xfrm>
        </p:grpSpPr>
        <p:sp>
          <p:nvSpPr>
            <p:cNvPr id="995" name="Google Shape;995;p80"/>
            <p:cNvSpPr/>
            <p:nvPr/>
          </p:nvSpPr>
          <p:spPr>
            <a:xfrm>
              <a:off x="1853700" y="2687300"/>
              <a:ext cx="142300" cy="352175"/>
            </a:xfrm>
            <a:custGeom>
              <a:avLst/>
              <a:gdLst/>
              <a:ahLst/>
              <a:cxnLst/>
              <a:rect l="l" t="t" r="r" b="b"/>
              <a:pathLst>
                <a:path w="5692" h="14087" extrusionOk="0">
                  <a:moveTo>
                    <a:pt x="2862" y="4277"/>
                  </a:moveTo>
                  <a:cubicBezTo>
                    <a:pt x="2961" y="4277"/>
                    <a:pt x="3061" y="4313"/>
                    <a:pt x="3140" y="4385"/>
                  </a:cubicBezTo>
                  <a:cubicBezTo>
                    <a:pt x="3302" y="4533"/>
                    <a:pt x="4114" y="5309"/>
                    <a:pt x="4114" y="6033"/>
                  </a:cubicBezTo>
                  <a:cubicBezTo>
                    <a:pt x="4114" y="6289"/>
                    <a:pt x="4059" y="6521"/>
                    <a:pt x="3952" y="6718"/>
                  </a:cubicBezTo>
                  <a:lnTo>
                    <a:pt x="1772" y="6718"/>
                  </a:lnTo>
                  <a:cubicBezTo>
                    <a:pt x="1664" y="6521"/>
                    <a:pt x="1608" y="6289"/>
                    <a:pt x="1608" y="6033"/>
                  </a:cubicBezTo>
                  <a:cubicBezTo>
                    <a:pt x="1608" y="5309"/>
                    <a:pt x="2420" y="4533"/>
                    <a:pt x="2584" y="4385"/>
                  </a:cubicBezTo>
                  <a:cubicBezTo>
                    <a:pt x="2663" y="4313"/>
                    <a:pt x="2762" y="4277"/>
                    <a:pt x="2862" y="4277"/>
                  </a:cubicBezTo>
                  <a:close/>
                  <a:moveTo>
                    <a:pt x="3267" y="1"/>
                  </a:moveTo>
                  <a:cubicBezTo>
                    <a:pt x="3159" y="1"/>
                    <a:pt x="3054" y="44"/>
                    <a:pt x="2978" y="122"/>
                  </a:cubicBezTo>
                  <a:cubicBezTo>
                    <a:pt x="2419" y="678"/>
                    <a:pt x="2123" y="1328"/>
                    <a:pt x="1950" y="1916"/>
                  </a:cubicBezTo>
                  <a:cubicBezTo>
                    <a:pt x="1919" y="1844"/>
                    <a:pt x="1886" y="1774"/>
                    <a:pt x="1848" y="1706"/>
                  </a:cubicBezTo>
                  <a:cubicBezTo>
                    <a:pt x="1769" y="1571"/>
                    <a:pt x="1630" y="1503"/>
                    <a:pt x="1492" y="1503"/>
                  </a:cubicBezTo>
                  <a:cubicBezTo>
                    <a:pt x="1359" y="1503"/>
                    <a:pt x="1225" y="1566"/>
                    <a:pt x="1145" y="1693"/>
                  </a:cubicBezTo>
                  <a:cubicBezTo>
                    <a:pt x="699" y="2388"/>
                    <a:pt x="405" y="3051"/>
                    <a:pt x="247" y="3720"/>
                  </a:cubicBezTo>
                  <a:cubicBezTo>
                    <a:pt x="108" y="4312"/>
                    <a:pt x="1" y="5086"/>
                    <a:pt x="425" y="5821"/>
                  </a:cubicBezTo>
                  <a:cubicBezTo>
                    <a:pt x="445" y="5855"/>
                    <a:pt x="465" y="5889"/>
                    <a:pt x="489" y="5924"/>
                  </a:cubicBezTo>
                  <a:cubicBezTo>
                    <a:pt x="699" y="6250"/>
                    <a:pt x="982" y="6521"/>
                    <a:pt x="1317" y="6716"/>
                  </a:cubicBezTo>
                  <a:lnTo>
                    <a:pt x="864" y="6716"/>
                  </a:lnTo>
                  <a:cubicBezTo>
                    <a:pt x="635" y="6716"/>
                    <a:pt x="451" y="6901"/>
                    <a:pt x="451" y="7129"/>
                  </a:cubicBezTo>
                  <a:cubicBezTo>
                    <a:pt x="451" y="7358"/>
                    <a:pt x="635" y="7541"/>
                    <a:pt x="864" y="7541"/>
                  </a:cubicBezTo>
                  <a:lnTo>
                    <a:pt x="1156" y="7541"/>
                  </a:lnTo>
                  <a:lnTo>
                    <a:pt x="1402" y="8286"/>
                  </a:lnTo>
                  <a:cubicBezTo>
                    <a:pt x="1459" y="8455"/>
                    <a:pt x="1617" y="8568"/>
                    <a:pt x="1795" y="8568"/>
                  </a:cubicBezTo>
                  <a:lnTo>
                    <a:pt x="1860" y="8568"/>
                  </a:lnTo>
                  <a:lnTo>
                    <a:pt x="2061" y="13691"/>
                  </a:lnTo>
                  <a:cubicBezTo>
                    <a:pt x="2070" y="13912"/>
                    <a:pt x="2252" y="14086"/>
                    <a:pt x="2474" y="14086"/>
                  </a:cubicBezTo>
                  <a:lnTo>
                    <a:pt x="3248" y="14086"/>
                  </a:lnTo>
                  <a:cubicBezTo>
                    <a:pt x="3470" y="14086"/>
                    <a:pt x="3652" y="13912"/>
                    <a:pt x="3661" y="13691"/>
                  </a:cubicBezTo>
                  <a:lnTo>
                    <a:pt x="3864" y="8569"/>
                  </a:lnTo>
                  <a:lnTo>
                    <a:pt x="3929" y="8569"/>
                  </a:lnTo>
                  <a:cubicBezTo>
                    <a:pt x="4107" y="8569"/>
                    <a:pt x="4265" y="8455"/>
                    <a:pt x="4320" y="8287"/>
                  </a:cubicBezTo>
                  <a:lnTo>
                    <a:pt x="4568" y="7543"/>
                  </a:lnTo>
                  <a:lnTo>
                    <a:pt x="4859" y="7543"/>
                  </a:lnTo>
                  <a:cubicBezTo>
                    <a:pt x="5087" y="7543"/>
                    <a:pt x="5271" y="7358"/>
                    <a:pt x="5271" y="7130"/>
                  </a:cubicBezTo>
                  <a:cubicBezTo>
                    <a:pt x="5271" y="6901"/>
                    <a:pt x="5087" y="6718"/>
                    <a:pt x="4859" y="6718"/>
                  </a:cubicBezTo>
                  <a:lnTo>
                    <a:pt x="4334" y="6718"/>
                  </a:lnTo>
                  <a:cubicBezTo>
                    <a:pt x="4675" y="6523"/>
                    <a:pt x="4966" y="6250"/>
                    <a:pt x="5180" y="5921"/>
                  </a:cubicBezTo>
                  <a:cubicBezTo>
                    <a:pt x="5568" y="5329"/>
                    <a:pt x="5691" y="4612"/>
                    <a:pt x="5529" y="3904"/>
                  </a:cubicBezTo>
                  <a:lnTo>
                    <a:pt x="5523" y="3879"/>
                  </a:lnTo>
                  <a:cubicBezTo>
                    <a:pt x="5378" y="3218"/>
                    <a:pt x="5012" y="2392"/>
                    <a:pt x="4434" y="1425"/>
                  </a:cubicBezTo>
                  <a:cubicBezTo>
                    <a:pt x="4206" y="1043"/>
                    <a:pt x="3997" y="727"/>
                    <a:pt x="3861" y="529"/>
                  </a:cubicBezTo>
                  <a:cubicBezTo>
                    <a:pt x="3583" y="125"/>
                    <a:pt x="3526" y="39"/>
                    <a:pt x="3341" y="8"/>
                  </a:cubicBezTo>
                  <a:cubicBezTo>
                    <a:pt x="3317" y="3"/>
                    <a:pt x="3292" y="1"/>
                    <a:pt x="3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0"/>
            <p:cNvSpPr/>
            <p:nvPr/>
          </p:nvSpPr>
          <p:spPr>
            <a:xfrm>
              <a:off x="1914525" y="2819400"/>
              <a:ext cx="21425" cy="30925"/>
            </a:xfrm>
            <a:custGeom>
              <a:avLst/>
              <a:gdLst/>
              <a:ahLst/>
              <a:cxnLst/>
              <a:rect l="l" t="t" r="r" b="b"/>
              <a:pathLst>
                <a:path w="857" h="1237" extrusionOk="0">
                  <a:moveTo>
                    <a:pt x="429" y="0"/>
                  </a:moveTo>
                  <a:cubicBezTo>
                    <a:pt x="204" y="261"/>
                    <a:pt x="0" y="568"/>
                    <a:pt x="0" y="750"/>
                  </a:cubicBezTo>
                  <a:cubicBezTo>
                    <a:pt x="0" y="1058"/>
                    <a:pt x="157" y="1237"/>
                    <a:pt x="429" y="1237"/>
                  </a:cubicBezTo>
                  <a:cubicBezTo>
                    <a:pt x="701" y="1237"/>
                    <a:pt x="856" y="1058"/>
                    <a:pt x="856" y="750"/>
                  </a:cubicBezTo>
                  <a:cubicBezTo>
                    <a:pt x="856" y="569"/>
                    <a:pt x="652" y="261"/>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80"/>
          <p:cNvGrpSpPr/>
          <p:nvPr/>
        </p:nvGrpSpPr>
        <p:grpSpPr>
          <a:xfrm>
            <a:off x="8036503" y="2390424"/>
            <a:ext cx="374900" cy="379672"/>
            <a:chOff x="7029500" y="2125275"/>
            <a:chExt cx="352250" cy="352200"/>
          </a:xfrm>
        </p:grpSpPr>
        <p:sp>
          <p:nvSpPr>
            <p:cNvPr id="998" name="Google Shape;998;p80"/>
            <p:cNvSpPr/>
            <p:nvPr/>
          </p:nvSpPr>
          <p:spPr>
            <a:xfrm>
              <a:off x="7216275" y="2435525"/>
              <a:ext cx="165475" cy="41950"/>
            </a:xfrm>
            <a:custGeom>
              <a:avLst/>
              <a:gdLst/>
              <a:ahLst/>
              <a:cxnLst/>
              <a:rect l="l" t="t" r="r" b="b"/>
              <a:pathLst>
                <a:path w="6619" h="1678" extrusionOk="0">
                  <a:moveTo>
                    <a:pt x="941" y="1"/>
                  </a:moveTo>
                  <a:cubicBezTo>
                    <a:pt x="304" y="1"/>
                    <a:pt x="72" y="345"/>
                    <a:pt x="1" y="1026"/>
                  </a:cubicBezTo>
                  <a:lnTo>
                    <a:pt x="1" y="1677"/>
                  </a:lnTo>
                  <a:lnTo>
                    <a:pt x="6206" y="1677"/>
                  </a:lnTo>
                  <a:cubicBezTo>
                    <a:pt x="6433" y="1677"/>
                    <a:pt x="6618" y="1492"/>
                    <a:pt x="6618" y="1265"/>
                  </a:cubicBezTo>
                  <a:lnTo>
                    <a:pt x="66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0"/>
            <p:cNvSpPr/>
            <p:nvPr/>
          </p:nvSpPr>
          <p:spPr>
            <a:xfrm>
              <a:off x="7029525" y="2435525"/>
              <a:ext cx="165475" cy="41950"/>
            </a:xfrm>
            <a:custGeom>
              <a:avLst/>
              <a:gdLst/>
              <a:ahLst/>
              <a:cxnLst/>
              <a:rect l="l" t="t" r="r" b="b"/>
              <a:pathLst>
                <a:path w="6619" h="1678" extrusionOk="0">
                  <a:moveTo>
                    <a:pt x="1" y="1"/>
                  </a:moveTo>
                  <a:lnTo>
                    <a:pt x="1" y="1265"/>
                  </a:lnTo>
                  <a:cubicBezTo>
                    <a:pt x="1" y="1492"/>
                    <a:pt x="185" y="1677"/>
                    <a:pt x="413" y="1677"/>
                  </a:cubicBezTo>
                  <a:lnTo>
                    <a:pt x="6618" y="1677"/>
                  </a:lnTo>
                  <a:lnTo>
                    <a:pt x="6618" y="1026"/>
                  </a:lnTo>
                  <a:cubicBezTo>
                    <a:pt x="6546" y="345"/>
                    <a:pt x="6315" y="1"/>
                    <a:pt x="5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0"/>
            <p:cNvSpPr/>
            <p:nvPr/>
          </p:nvSpPr>
          <p:spPr>
            <a:xfrm>
              <a:off x="7029500" y="2209425"/>
              <a:ext cx="165450" cy="211325"/>
            </a:xfrm>
            <a:custGeom>
              <a:avLst/>
              <a:gdLst/>
              <a:ahLst/>
              <a:cxnLst/>
              <a:rect l="l" t="t" r="r" b="b"/>
              <a:pathLst>
                <a:path w="6618" h="8453" extrusionOk="0">
                  <a:moveTo>
                    <a:pt x="2766" y="1197"/>
                  </a:moveTo>
                  <a:cubicBezTo>
                    <a:pt x="2993" y="1197"/>
                    <a:pt x="3177" y="1381"/>
                    <a:pt x="3177" y="1609"/>
                  </a:cubicBezTo>
                  <a:cubicBezTo>
                    <a:pt x="3177" y="1837"/>
                    <a:pt x="2993" y="2022"/>
                    <a:pt x="2766" y="2022"/>
                  </a:cubicBezTo>
                  <a:lnTo>
                    <a:pt x="2078" y="2022"/>
                  </a:lnTo>
                  <a:cubicBezTo>
                    <a:pt x="1849" y="2022"/>
                    <a:pt x="1665" y="1837"/>
                    <a:pt x="1665" y="1609"/>
                  </a:cubicBezTo>
                  <a:cubicBezTo>
                    <a:pt x="1665" y="1381"/>
                    <a:pt x="1849" y="1197"/>
                    <a:pt x="2078" y="1197"/>
                  </a:cubicBezTo>
                  <a:close/>
                  <a:moveTo>
                    <a:pt x="4142" y="2847"/>
                  </a:moveTo>
                  <a:cubicBezTo>
                    <a:pt x="4369" y="2847"/>
                    <a:pt x="4553" y="3031"/>
                    <a:pt x="4553" y="3260"/>
                  </a:cubicBezTo>
                  <a:cubicBezTo>
                    <a:pt x="4553" y="3487"/>
                    <a:pt x="4369" y="3673"/>
                    <a:pt x="4142" y="3673"/>
                  </a:cubicBezTo>
                  <a:lnTo>
                    <a:pt x="2078" y="3673"/>
                  </a:lnTo>
                  <a:cubicBezTo>
                    <a:pt x="1849" y="3673"/>
                    <a:pt x="1665" y="3487"/>
                    <a:pt x="1665" y="3260"/>
                  </a:cubicBezTo>
                  <a:cubicBezTo>
                    <a:pt x="1665" y="3031"/>
                    <a:pt x="1849" y="2847"/>
                    <a:pt x="2078" y="2847"/>
                  </a:cubicBezTo>
                  <a:close/>
                  <a:moveTo>
                    <a:pt x="4308" y="4498"/>
                  </a:moveTo>
                  <a:cubicBezTo>
                    <a:pt x="4533" y="4502"/>
                    <a:pt x="4712" y="4686"/>
                    <a:pt x="4712" y="4911"/>
                  </a:cubicBezTo>
                  <a:cubicBezTo>
                    <a:pt x="4712" y="5135"/>
                    <a:pt x="4533" y="5319"/>
                    <a:pt x="4308" y="5323"/>
                  </a:cubicBezTo>
                  <a:lnTo>
                    <a:pt x="2078" y="5323"/>
                  </a:lnTo>
                  <a:cubicBezTo>
                    <a:pt x="1852" y="5319"/>
                    <a:pt x="1673" y="5135"/>
                    <a:pt x="1673" y="4911"/>
                  </a:cubicBezTo>
                  <a:cubicBezTo>
                    <a:pt x="1673" y="4686"/>
                    <a:pt x="1852" y="4502"/>
                    <a:pt x="2078" y="4498"/>
                  </a:cubicBezTo>
                  <a:close/>
                  <a:moveTo>
                    <a:pt x="4308" y="6149"/>
                  </a:moveTo>
                  <a:cubicBezTo>
                    <a:pt x="4537" y="6149"/>
                    <a:pt x="4721" y="6333"/>
                    <a:pt x="4721" y="6561"/>
                  </a:cubicBezTo>
                  <a:cubicBezTo>
                    <a:pt x="4721" y="6789"/>
                    <a:pt x="4537" y="6974"/>
                    <a:pt x="4308" y="6974"/>
                  </a:cubicBezTo>
                  <a:lnTo>
                    <a:pt x="2078" y="6974"/>
                  </a:lnTo>
                  <a:cubicBezTo>
                    <a:pt x="1849" y="6974"/>
                    <a:pt x="1665" y="6789"/>
                    <a:pt x="1665" y="6561"/>
                  </a:cubicBezTo>
                  <a:cubicBezTo>
                    <a:pt x="1665" y="6333"/>
                    <a:pt x="1849" y="6149"/>
                    <a:pt x="2078" y="6149"/>
                  </a:cubicBezTo>
                  <a:close/>
                  <a:moveTo>
                    <a:pt x="413" y="1"/>
                  </a:moveTo>
                  <a:cubicBezTo>
                    <a:pt x="186" y="2"/>
                    <a:pt x="0" y="186"/>
                    <a:pt x="0" y="413"/>
                  </a:cubicBezTo>
                  <a:lnTo>
                    <a:pt x="0" y="8219"/>
                  </a:lnTo>
                  <a:lnTo>
                    <a:pt x="5678" y="8219"/>
                  </a:lnTo>
                  <a:cubicBezTo>
                    <a:pt x="6043" y="8219"/>
                    <a:pt x="6358" y="8299"/>
                    <a:pt x="6618" y="8452"/>
                  </a:cubicBezTo>
                  <a:lnTo>
                    <a:pt x="6618" y="4056"/>
                  </a:lnTo>
                  <a:cubicBezTo>
                    <a:pt x="5940" y="4049"/>
                    <a:pt x="5394" y="3497"/>
                    <a:pt x="5394" y="2820"/>
                  </a:cubicBezTo>
                  <a:lnTo>
                    <a:pt x="5394" y="1103"/>
                  </a:lnTo>
                  <a:lnTo>
                    <a:pt x="5054" y="1103"/>
                  </a:lnTo>
                  <a:cubicBezTo>
                    <a:pt x="4422" y="1103"/>
                    <a:pt x="3893" y="628"/>
                    <a:pt x="3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0"/>
            <p:cNvSpPr/>
            <p:nvPr/>
          </p:nvSpPr>
          <p:spPr>
            <a:xfrm>
              <a:off x="7216225" y="2209425"/>
              <a:ext cx="165475" cy="211750"/>
            </a:xfrm>
            <a:custGeom>
              <a:avLst/>
              <a:gdLst/>
              <a:ahLst/>
              <a:cxnLst/>
              <a:rect l="l" t="t" r="r" b="b"/>
              <a:pathLst>
                <a:path w="6619" h="8470" extrusionOk="0">
                  <a:moveTo>
                    <a:pt x="4542" y="2847"/>
                  </a:moveTo>
                  <a:cubicBezTo>
                    <a:pt x="4770" y="2847"/>
                    <a:pt x="4955" y="3031"/>
                    <a:pt x="4955" y="3260"/>
                  </a:cubicBezTo>
                  <a:cubicBezTo>
                    <a:pt x="4955" y="3487"/>
                    <a:pt x="4770" y="3673"/>
                    <a:pt x="4542" y="3673"/>
                  </a:cubicBezTo>
                  <a:lnTo>
                    <a:pt x="2311" y="3673"/>
                  </a:lnTo>
                  <a:cubicBezTo>
                    <a:pt x="2084" y="3673"/>
                    <a:pt x="1898" y="3487"/>
                    <a:pt x="1898" y="3260"/>
                  </a:cubicBezTo>
                  <a:cubicBezTo>
                    <a:pt x="1898" y="3031"/>
                    <a:pt x="2084" y="2847"/>
                    <a:pt x="2311" y="2847"/>
                  </a:cubicBezTo>
                  <a:close/>
                  <a:moveTo>
                    <a:pt x="2303" y="4498"/>
                  </a:moveTo>
                  <a:cubicBezTo>
                    <a:pt x="2306" y="4498"/>
                    <a:pt x="2308" y="4498"/>
                    <a:pt x="2311" y="4498"/>
                  </a:cubicBezTo>
                  <a:lnTo>
                    <a:pt x="4542" y="4498"/>
                  </a:lnTo>
                  <a:cubicBezTo>
                    <a:pt x="4767" y="4502"/>
                    <a:pt x="4946" y="4686"/>
                    <a:pt x="4946" y="4911"/>
                  </a:cubicBezTo>
                  <a:cubicBezTo>
                    <a:pt x="4946" y="5135"/>
                    <a:pt x="4767" y="5319"/>
                    <a:pt x="4542" y="5323"/>
                  </a:cubicBezTo>
                  <a:lnTo>
                    <a:pt x="2311" y="5323"/>
                  </a:lnTo>
                  <a:cubicBezTo>
                    <a:pt x="2308" y="5323"/>
                    <a:pt x="2306" y="5323"/>
                    <a:pt x="2303" y="5323"/>
                  </a:cubicBezTo>
                  <a:cubicBezTo>
                    <a:pt x="2076" y="5323"/>
                    <a:pt x="1890" y="5140"/>
                    <a:pt x="1890" y="4911"/>
                  </a:cubicBezTo>
                  <a:cubicBezTo>
                    <a:pt x="1890" y="4682"/>
                    <a:pt x="2076" y="4498"/>
                    <a:pt x="2303" y="4498"/>
                  </a:cubicBezTo>
                  <a:close/>
                  <a:moveTo>
                    <a:pt x="4542" y="6149"/>
                  </a:moveTo>
                  <a:cubicBezTo>
                    <a:pt x="4770" y="6149"/>
                    <a:pt x="4955" y="6334"/>
                    <a:pt x="4955" y="6561"/>
                  </a:cubicBezTo>
                  <a:cubicBezTo>
                    <a:pt x="4955" y="6789"/>
                    <a:pt x="4770" y="6974"/>
                    <a:pt x="4542" y="6974"/>
                  </a:cubicBezTo>
                  <a:lnTo>
                    <a:pt x="2311" y="6974"/>
                  </a:lnTo>
                  <a:cubicBezTo>
                    <a:pt x="2084" y="6974"/>
                    <a:pt x="1898" y="6789"/>
                    <a:pt x="1898" y="6561"/>
                  </a:cubicBezTo>
                  <a:cubicBezTo>
                    <a:pt x="1898" y="6334"/>
                    <a:pt x="2084" y="6149"/>
                    <a:pt x="2311" y="6149"/>
                  </a:cubicBezTo>
                  <a:close/>
                  <a:moveTo>
                    <a:pt x="2798" y="1"/>
                  </a:moveTo>
                  <a:cubicBezTo>
                    <a:pt x="2728" y="628"/>
                    <a:pt x="2198" y="1103"/>
                    <a:pt x="1567" y="1103"/>
                  </a:cubicBezTo>
                  <a:lnTo>
                    <a:pt x="1226" y="1103"/>
                  </a:lnTo>
                  <a:lnTo>
                    <a:pt x="1226" y="2820"/>
                  </a:lnTo>
                  <a:cubicBezTo>
                    <a:pt x="1225" y="3497"/>
                    <a:pt x="679" y="4049"/>
                    <a:pt x="0" y="4056"/>
                  </a:cubicBezTo>
                  <a:lnTo>
                    <a:pt x="0" y="8470"/>
                  </a:lnTo>
                  <a:cubicBezTo>
                    <a:pt x="265" y="8305"/>
                    <a:pt x="589" y="8219"/>
                    <a:pt x="967" y="8219"/>
                  </a:cubicBezTo>
                  <a:lnTo>
                    <a:pt x="6619" y="8219"/>
                  </a:lnTo>
                  <a:lnTo>
                    <a:pt x="6619" y="415"/>
                  </a:lnTo>
                  <a:cubicBezTo>
                    <a:pt x="6619" y="186"/>
                    <a:pt x="6435" y="2"/>
                    <a:pt x="6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0"/>
            <p:cNvSpPr/>
            <p:nvPr/>
          </p:nvSpPr>
          <p:spPr>
            <a:xfrm>
              <a:off x="7145525" y="2125275"/>
              <a:ext cx="120225" cy="164975"/>
            </a:xfrm>
            <a:custGeom>
              <a:avLst/>
              <a:gdLst/>
              <a:ahLst/>
              <a:cxnLst/>
              <a:rect l="l" t="t" r="r" b="b"/>
              <a:pathLst>
                <a:path w="4809" h="6599" extrusionOk="0">
                  <a:moveTo>
                    <a:pt x="1991" y="0"/>
                  </a:moveTo>
                  <a:cubicBezTo>
                    <a:pt x="1764" y="0"/>
                    <a:pt x="1578" y="185"/>
                    <a:pt x="1578" y="414"/>
                  </a:cubicBezTo>
                  <a:lnTo>
                    <a:pt x="1578" y="1992"/>
                  </a:lnTo>
                  <a:lnTo>
                    <a:pt x="413" y="1992"/>
                  </a:lnTo>
                  <a:cubicBezTo>
                    <a:pt x="184" y="1992"/>
                    <a:pt x="0" y="2178"/>
                    <a:pt x="0" y="2405"/>
                  </a:cubicBezTo>
                  <a:lnTo>
                    <a:pt x="0" y="3231"/>
                  </a:lnTo>
                  <a:cubicBezTo>
                    <a:pt x="0" y="3459"/>
                    <a:pt x="184" y="3643"/>
                    <a:pt x="413" y="3643"/>
                  </a:cubicBezTo>
                  <a:lnTo>
                    <a:pt x="1578" y="3643"/>
                  </a:lnTo>
                  <a:lnTo>
                    <a:pt x="1578" y="6186"/>
                  </a:lnTo>
                  <a:cubicBezTo>
                    <a:pt x="1578" y="6413"/>
                    <a:pt x="1764" y="6598"/>
                    <a:pt x="1991" y="6598"/>
                  </a:cubicBezTo>
                  <a:lnTo>
                    <a:pt x="2816" y="6598"/>
                  </a:lnTo>
                  <a:cubicBezTo>
                    <a:pt x="3045" y="6598"/>
                    <a:pt x="3229" y="6413"/>
                    <a:pt x="3229" y="6186"/>
                  </a:cubicBezTo>
                  <a:lnTo>
                    <a:pt x="3229" y="3643"/>
                  </a:lnTo>
                  <a:lnTo>
                    <a:pt x="4396" y="3643"/>
                  </a:lnTo>
                  <a:cubicBezTo>
                    <a:pt x="4624" y="3643"/>
                    <a:pt x="4809" y="3458"/>
                    <a:pt x="4809" y="3231"/>
                  </a:cubicBezTo>
                  <a:lnTo>
                    <a:pt x="4809" y="2405"/>
                  </a:lnTo>
                  <a:cubicBezTo>
                    <a:pt x="4809" y="2178"/>
                    <a:pt x="4624" y="1992"/>
                    <a:pt x="4396" y="1992"/>
                  </a:cubicBezTo>
                  <a:lnTo>
                    <a:pt x="3229" y="1992"/>
                  </a:lnTo>
                  <a:lnTo>
                    <a:pt x="3229" y="414"/>
                  </a:lnTo>
                  <a:cubicBezTo>
                    <a:pt x="3229" y="185"/>
                    <a:pt x="3045" y="0"/>
                    <a:pt x="2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80"/>
          <p:cNvSpPr/>
          <p:nvPr/>
        </p:nvSpPr>
        <p:spPr>
          <a:xfrm>
            <a:off x="7255565" y="2390438"/>
            <a:ext cx="305505" cy="374917"/>
          </a:xfrm>
          <a:custGeom>
            <a:avLst/>
            <a:gdLst/>
            <a:ahLst/>
            <a:cxnLst/>
            <a:rect l="l" t="t" r="r" b="b"/>
            <a:pathLst>
              <a:path w="11336" h="14088" extrusionOk="0">
                <a:moveTo>
                  <a:pt x="4075" y="1651"/>
                </a:moveTo>
                <a:lnTo>
                  <a:pt x="1652" y="4076"/>
                </a:lnTo>
                <a:lnTo>
                  <a:pt x="1652" y="1651"/>
                </a:lnTo>
                <a:close/>
                <a:moveTo>
                  <a:pt x="9075" y="6464"/>
                </a:moveTo>
                <a:cubicBezTo>
                  <a:pt x="9456" y="7050"/>
                  <a:pt x="9859" y="7810"/>
                  <a:pt x="9859" y="8246"/>
                </a:cubicBezTo>
                <a:cubicBezTo>
                  <a:pt x="9859" y="8839"/>
                  <a:pt x="9602" y="9127"/>
                  <a:pt x="9075" y="9127"/>
                </a:cubicBezTo>
                <a:cubicBezTo>
                  <a:pt x="8547" y="9127"/>
                  <a:pt x="8291" y="8839"/>
                  <a:pt x="8291" y="8246"/>
                </a:cubicBezTo>
                <a:cubicBezTo>
                  <a:pt x="8291" y="7810"/>
                  <a:pt x="8693" y="7052"/>
                  <a:pt x="9075" y="6464"/>
                </a:cubicBezTo>
                <a:close/>
                <a:moveTo>
                  <a:pt x="414" y="0"/>
                </a:moveTo>
                <a:cubicBezTo>
                  <a:pt x="186" y="0"/>
                  <a:pt x="1" y="185"/>
                  <a:pt x="1" y="414"/>
                </a:cubicBezTo>
                <a:lnTo>
                  <a:pt x="1" y="13675"/>
                </a:lnTo>
                <a:cubicBezTo>
                  <a:pt x="1" y="13902"/>
                  <a:pt x="186" y="14087"/>
                  <a:pt x="414" y="14087"/>
                </a:cubicBezTo>
                <a:lnTo>
                  <a:pt x="4306" y="14087"/>
                </a:lnTo>
                <a:cubicBezTo>
                  <a:pt x="4530" y="14083"/>
                  <a:pt x="4710" y="13899"/>
                  <a:pt x="4710" y="13675"/>
                </a:cubicBezTo>
                <a:cubicBezTo>
                  <a:pt x="4710" y="13450"/>
                  <a:pt x="4530" y="13266"/>
                  <a:pt x="4306" y="13262"/>
                </a:cubicBezTo>
                <a:lnTo>
                  <a:pt x="1652" y="13262"/>
                </a:lnTo>
                <a:lnTo>
                  <a:pt x="1652" y="6410"/>
                </a:lnTo>
                <a:lnTo>
                  <a:pt x="6410" y="1651"/>
                </a:lnTo>
                <a:lnTo>
                  <a:pt x="8661" y="1651"/>
                </a:lnTo>
                <a:lnTo>
                  <a:pt x="8661" y="4503"/>
                </a:lnTo>
                <a:lnTo>
                  <a:pt x="8571" y="4503"/>
                </a:lnTo>
                <a:cubicBezTo>
                  <a:pt x="8344" y="4503"/>
                  <a:pt x="8160" y="4689"/>
                  <a:pt x="8160" y="4916"/>
                </a:cubicBezTo>
                <a:cubicBezTo>
                  <a:pt x="8160" y="5145"/>
                  <a:pt x="8344" y="5329"/>
                  <a:pt x="8571" y="5329"/>
                </a:cubicBezTo>
                <a:cubicBezTo>
                  <a:pt x="8392" y="5329"/>
                  <a:pt x="8231" y="5446"/>
                  <a:pt x="8178" y="5620"/>
                </a:cubicBezTo>
                <a:cubicBezTo>
                  <a:pt x="8124" y="5792"/>
                  <a:pt x="8189" y="5979"/>
                  <a:pt x="8338" y="6082"/>
                </a:cubicBezTo>
                <a:cubicBezTo>
                  <a:pt x="7960" y="6669"/>
                  <a:pt x="7465" y="7570"/>
                  <a:pt x="7465" y="8246"/>
                </a:cubicBezTo>
                <a:cubicBezTo>
                  <a:pt x="7465" y="8933"/>
                  <a:pt x="7724" y="9326"/>
                  <a:pt x="7942" y="9535"/>
                </a:cubicBezTo>
                <a:cubicBezTo>
                  <a:pt x="8225" y="9809"/>
                  <a:pt x="8616" y="9952"/>
                  <a:pt x="9074" y="9952"/>
                </a:cubicBezTo>
                <a:cubicBezTo>
                  <a:pt x="9532" y="9952"/>
                  <a:pt x="9922" y="9807"/>
                  <a:pt x="10206" y="9535"/>
                </a:cubicBezTo>
                <a:cubicBezTo>
                  <a:pt x="10423" y="9325"/>
                  <a:pt x="10684" y="8933"/>
                  <a:pt x="10684" y="8246"/>
                </a:cubicBezTo>
                <a:cubicBezTo>
                  <a:pt x="10684" y="7570"/>
                  <a:pt x="10187" y="6669"/>
                  <a:pt x="9811" y="6082"/>
                </a:cubicBezTo>
                <a:cubicBezTo>
                  <a:pt x="9959" y="5979"/>
                  <a:pt x="10024" y="5792"/>
                  <a:pt x="9970" y="5620"/>
                </a:cubicBezTo>
                <a:cubicBezTo>
                  <a:pt x="9917" y="5447"/>
                  <a:pt x="9757" y="5329"/>
                  <a:pt x="9576" y="5329"/>
                </a:cubicBezTo>
                <a:cubicBezTo>
                  <a:pt x="9804" y="5329"/>
                  <a:pt x="9989" y="5145"/>
                  <a:pt x="9989" y="4916"/>
                </a:cubicBezTo>
                <a:cubicBezTo>
                  <a:pt x="9989" y="4689"/>
                  <a:pt x="9804" y="4503"/>
                  <a:pt x="9576" y="4503"/>
                </a:cubicBezTo>
                <a:lnTo>
                  <a:pt x="9556" y="4503"/>
                </a:lnTo>
                <a:cubicBezTo>
                  <a:pt x="9636" y="4330"/>
                  <a:pt x="9796" y="4214"/>
                  <a:pt x="10080" y="4056"/>
                </a:cubicBezTo>
                <a:cubicBezTo>
                  <a:pt x="10280" y="3946"/>
                  <a:pt x="10353" y="3695"/>
                  <a:pt x="10242" y="3495"/>
                </a:cubicBezTo>
                <a:cubicBezTo>
                  <a:pt x="10167" y="3359"/>
                  <a:pt x="10026" y="3282"/>
                  <a:pt x="9880" y="3282"/>
                </a:cubicBezTo>
                <a:cubicBezTo>
                  <a:pt x="9813" y="3282"/>
                  <a:pt x="9745" y="3298"/>
                  <a:pt x="9682" y="3333"/>
                </a:cubicBezTo>
                <a:cubicBezTo>
                  <a:pt x="9615" y="3370"/>
                  <a:pt x="9550" y="3407"/>
                  <a:pt x="9487" y="3448"/>
                </a:cubicBezTo>
                <a:lnTo>
                  <a:pt x="9487" y="1652"/>
                </a:lnTo>
                <a:lnTo>
                  <a:pt x="10923" y="1652"/>
                </a:lnTo>
                <a:cubicBezTo>
                  <a:pt x="11150" y="1652"/>
                  <a:pt x="11336" y="1467"/>
                  <a:pt x="11336" y="1240"/>
                </a:cubicBezTo>
                <a:lnTo>
                  <a:pt x="11336" y="414"/>
                </a:lnTo>
                <a:cubicBezTo>
                  <a:pt x="11336" y="185"/>
                  <a:pt x="11150" y="0"/>
                  <a:pt x="10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80"/>
          <p:cNvGrpSpPr/>
          <p:nvPr/>
        </p:nvGrpSpPr>
        <p:grpSpPr>
          <a:xfrm>
            <a:off x="6422689" y="2391330"/>
            <a:ext cx="370589" cy="374919"/>
            <a:chOff x="5532375" y="2126025"/>
            <a:chExt cx="343775" cy="338375"/>
          </a:xfrm>
        </p:grpSpPr>
        <p:sp>
          <p:nvSpPr>
            <p:cNvPr id="1005" name="Google Shape;1005;p80"/>
            <p:cNvSpPr/>
            <p:nvPr/>
          </p:nvSpPr>
          <p:spPr>
            <a:xfrm>
              <a:off x="5675150" y="2126025"/>
              <a:ext cx="57625" cy="93775"/>
            </a:xfrm>
            <a:custGeom>
              <a:avLst/>
              <a:gdLst/>
              <a:ahLst/>
              <a:cxnLst/>
              <a:rect l="l" t="t" r="r" b="b"/>
              <a:pathLst>
                <a:path w="2305" h="3751" extrusionOk="0">
                  <a:moveTo>
                    <a:pt x="1152" y="0"/>
                  </a:moveTo>
                  <a:cubicBezTo>
                    <a:pt x="942" y="0"/>
                    <a:pt x="768" y="164"/>
                    <a:pt x="755" y="375"/>
                  </a:cubicBezTo>
                  <a:lnTo>
                    <a:pt x="755" y="839"/>
                  </a:lnTo>
                  <a:lnTo>
                    <a:pt x="374" y="839"/>
                  </a:lnTo>
                  <a:cubicBezTo>
                    <a:pt x="164" y="852"/>
                    <a:pt x="1" y="1026"/>
                    <a:pt x="1" y="1236"/>
                  </a:cubicBezTo>
                  <a:cubicBezTo>
                    <a:pt x="1" y="1447"/>
                    <a:pt x="164" y="1621"/>
                    <a:pt x="374" y="1634"/>
                  </a:cubicBezTo>
                  <a:lnTo>
                    <a:pt x="755" y="1634"/>
                  </a:lnTo>
                  <a:lnTo>
                    <a:pt x="755" y="3541"/>
                  </a:lnTo>
                  <a:cubicBezTo>
                    <a:pt x="896" y="3602"/>
                    <a:pt x="1033" y="3671"/>
                    <a:pt x="1165" y="3751"/>
                  </a:cubicBezTo>
                  <a:cubicBezTo>
                    <a:pt x="1288" y="3675"/>
                    <a:pt x="1417" y="3610"/>
                    <a:pt x="1550" y="3551"/>
                  </a:cubicBezTo>
                  <a:lnTo>
                    <a:pt x="1550" y="1634"/>
                  </a:lnTo>
                  <a:lnTo>
                    <a:pt x="1930" y="1634"/>
                  </a:lnTo>
                  <a:cubicBezTo>
                    <a:pt x="2141" y="1621"/>
                    <a:pt x="2305" y="1447"/>
                    <a:pt x="2305" y="1236"/>
                  </a:cubicBezTo>
                  <a:cubicBezTo>
                    <a:pt x="2305" y="1026"/>
                    <a:pt x="2141" y="852"/>
                    <a:pt x="1930" y="839"/>
                  </a:cubicBezTo>
                  <a:lnTo>
                    <a:pt x="1550" y="839"/>
                  </a:lnTo>
                  <a:lnTo>
                    <a:pt x="1550" y="375"/>
                  </a:lnTo>
                  <a:cubicBezTo>
                    <a:pt x="1537" y="164"/>
                    <a:pt x="1363"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0"/>
            <p:cNvSpPr/>
            <p:nvPr/>
          </p:nvSpPr>
          <p:spPr>
            <a:xfrm>
              <a:off x="5532375" y="2201025"/>
              <a:ext cx="109225" cy="208650"/>
            </a:xfrm>
            <a:custGeom>
              <a:avLst/>
              <a:gdLst/>
              <a:ahLst/>
              <a:cxnLst/>
              <a:rect l="l" t="t" r="r" b="b"/>
              <a:pathLst>
                <a:path w="4369" h="8346" extrusionOk="0">
                  <a:moveTo>
                    <a:pt x="2884" y="0"/>
                  </a:moveTo>
                  <a:cubicBezTo>
                    <a:pt x="2579" y="0"/>
                    <a:pt x="2276" y="48"/>
                    <a:pt x="1986" y="145"/>
                  </a:cubicBezTo>
                  <a:cubicBezTo>
                    <a:pt x="1278" y="384"/>
                    <a:pt x="709" y="898"/>
                    <a:pt x="383" y="1591"/>
                  </a:cubicBezTo>
                  <a:cubicBezTo>
                    <a:pt x="18" y="2370"/>
                    <a:pt x="1" y="3311"/>
                    <a:pt x="334" y="4169"/>
                  </a:cubicBezTo>
                  <a:cubicBezTo>
                    <a:pt x="351" y="4216"/>
                    <a:pt x="376" y="4281"/>
                    <a:pt x="406" y="4362"/>
                  </a:cubicBezTo>
                  <a:cubicBezTo>
                    <a:pt x="679" y="5085"/>
                    <a:pt x="1359" y="6896"/>
                    <a:pt x="2242" y="8345"/>
                  </a:cubicBezTo>
                  <a:cubicBezTo>
                    <a:pt x="2471" y="7973"/>
                    <a:pt x="2877" y="7746"/>
                    <a:pt x="3314" y="7746"/>
                  </a:cubicBezTo>
                  <a:lnTo>
                    <a:pt x="3805" y="7746"/>
                  </a:lnTo>
                  <a:cubicBezTo>
                    <a:pt x="3202" y="6569"/>
                    <a:pt x="2745" y="5345"/>
                    <a:pt x="2549" y="4822"/>
                  </a:cubicBezTo>
                  <a:cubicBezTo>
                    <a:pt x="2520" y="4746"/>
                    <a:pt x="2497" y="4683"/>
                    <a:pt x="2480" y="4640"/>
                  </a:cubicBezTo>
                  <a:cubicBezTo>
                    <a:pt x="2137" y="3751"/>
                    <a:pt x="2156" y="2776"/>
                    <a:pt x="2536" y="1963"/>
                  </a:cubicBezTo>
                  <a:cubicBezTo>
                    <a:pt x="2882" y="1226"/>
                    <a:pt x="3489" y="680"/>
                    <a:pt x="4245" y="425"/>
                  </a:cubicBezTo>
                  <a:cubicBezTo>
                    <a:pt x="4286" y="412"/>
                    <a:pt x="4326" y="399"/>
                    <a:pt x="4368" y="387"/>
                  </a:cubicBezTo>
                  <a:cubicBezTo>
                    <a:pt x="3897" y="131"/>
                    <a:pt x="3387" y="0"/>
                    <a:pt x="2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0"/>
            <p:cNvSpPr/>
            <p:nvPr/>
          </p:nvSpPr>
          <p:spPr>
            <a:xfrm>
              <a:off x="5767150" y="2201075"/>
              <a:ext cx="109000" cy="208125"/>
            </a:xfrm>
            <a:custGeom>
              <a:avLst/>
              <a:gdLst/>
              <a:ahLst/>
              <a:cxnLst/>
              <a:rect l="l" t="t" r="r" b="b"/>
              <a:pathLst>
                <a:path w="4360" h="8325" extrusionOk="0">
                  <a:moveTo>
                    <a:pt x="1489" y="1"/>
                  </a:moveTo>
                  <a:cubicBezTo>
                    <a:pt x="987" y="1"/>
                    <a:pt x="475" y="132"/>
                    <a:pt x="0" y="387"/>
                  </a:cubicBezTo>
                  <a:cubicBezTo>
                    <a:pt x="38" y="398"/>
                    <a:pt x="77" y="410"/>
                    <a:pt x="116" y="423"/>
                  </a:cubicBezTo>
                  <a:cubicBezTo>
                    <a:pt x="872" y="678"/>
                    <a:pt x="1479" y="1224"/>
                    <a:pt x="1823" y="1961"/>
                  </a:cubicBezTo>
                  <a:cubicBezTo>
                    <a:pt x="2204" y="2773"/>
                    <a:pt x="2226" y="3749"/>
                    <a:pt x="1881" y="4639"/>
                  </a:cubicBezTo>
                  <a:cubicBezTo>
                    <a:pt x="1865" y="4679"/>
                    <a:pt x="1845" y="4732"/>
                    <a:pt x="1820" y="4797"/>
                  </a:cubicBezTo>
                  <a:cubicBezTo>
                    <a:pt x="1622" y="5327"/>
                    <a:pt x="1153" y="6565"/>
                    <a:pt x="533" y="7744"/>
                  </a:cubicBezTo>
                  <a:lnTo>
                    <a:pt x="1046" y="7744"/>
                  </a:lnTo>
                  <a:cubicBezTo>
                    <a:pt x="1474" y="7744"/>
                    <a:pt x="1874" y="7963"/>
                    <a:pt x="2105" y="8325"/>
                  </a:cubicBezTo>
                  <a:cubicBezTo>
                    <a:pt x="3010" y="6836"/>
                    <a:pt x="3723" y="4964"/>
                    <a:pt x="3973" y="4308"/>
                  </a:cubicBezTo>
                  <a:lnTo>
                    <a:pt x="4027" y="4167"/>
                  </a:lnTo>
                  <a:cubicBezTo>
                    <a:pt x="4360" y="3309"/>
                    <a:pt x="4343" y="2369"/>
                    <a:pt x="3978" y="1590"/>
                  </a:cubicBezTo>
                  <a:lnTo>
                    <a:pt x="3976" y="1589"/>
                  </a:lnTo>
                  <a:cubicBezTo>
                    <a:pt x="3652" y="896"/>
                    <a:pt x="3083" y="382"/>
                    <a:pt x="2373" y="143"/>
                  </a:cubicBezTo>
                  <a:cubicBezTo>
                    <a:pt x="2089" y="48"/>
                    <a:pt x="1791"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0"/>
            <p:cNvSpPr/>
            <p:nvPr/>
          </p:nvSpPr>
          <p:spPr>
            <a:xfrm>
              <a:off x="5599900" y="2228300"/>
              <a:ext cx="208750" cy="166375"/>
            </a:xfrm>
            <a:custGeom>
              <a:avLst/>
              <a:gdLst/>
              <a:ahLst/>
              <a:cxnLst/>
              <a:rect l="l" t="t" r="r" b="b"/>
              <a:pathLst>
                <a:path w="8350" h="6655" extrusionOk="0">
                  <a:moveTo>
                    <a:pt x="2492" y="0"/>
                  </a:moveTo>
                  <a:cubicBezTo>
                    <a:pt x="2259" y="0"/>
                    <a:pt x="2025" y="37"/>
                    <a:pt x="1797" y="113"/>
                  </a:cubicBezTo>
                  <a:cubicBezTo>
                    <a:pt x="572" y="526"/>
                    <a:pt x="0" y="1948"/>
                    <a:pt x="520" y="3288"/>
                  </a:cubicBezTo>
                  <a:cubicBezTo>
                    <a:pt x="662" y="3653"/>
                    <a:pt x="1228" y="5255"/>
                    <a:pt x="1989" y="6655"/>
                  </a:cubicBezTo>
                  <a:lnTo>
                    <a:pt x="6332" y="6655"/>
                  </a:lnTo>
                  <a:cubicBezTo>
                    <a:pt x="7107" y="5278"/>
                    <a:pt x="7686" y="3658"/>
                    <a:pt x="7830" y="3288"/>
                  </a:cubicBezTo>
                  <a:cubicBezTo>
                    <a:pt x="8350" y="1948"/>
                    <a:pt x="7778" y="526"/>
                    <a:pt x="6553" y="113"/>
                  </a:cubicBezTo>
                  <a:cubicBezTo>
                    <a:pt x="6325" y="37"/>
                    <a:pt x="6091" y="0"/>
                    <a:pt x="5858" y="0"/>
                  </a:cubicBezTo>
                  <a:cubicBezTo>
                    <a:pt x="5254" y="0"/>
                    <a:pt x="4653" y="243"/>
                    <a:pt x="4175" y="666"/>
                  </a:cubicBezTo>
                  <a:cubicBezTo>
                    <a:pt x="3697" y="243"/>
                    <a:pt x="3096" y="0"/>
                    <a:pt x="2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0"/>
            <p:cNvSpPr/>
            <p:nvPr/>
          </p:nvSpPr>
          <p:spPr>
            <a:xfrm>
              <a:off x="5583975" y="2414525"/>
              <a:ext cx="240600" cy="49875"/>
            </a:xfrm>
            <a:custGeom>
              <a:avLst/>
              <a:gdLst/>
              <a:ahLst/>
              <a:cxnLst/>
              <a:rect l="l" t="t" r="r" b="b"/>
              <a:pathLst>
                <a:path w="9624" h="1995" extrusionOk="0">
                  <a:moveTo>
                    <a:pt x="1250" y="1"/>
                  </a:moveTo>
                  <a:cubicBezTo>
                    <a:pt x="995" y="1"/>
                    <a:pt x="788" y="208"/>
                    <a:pt x="788" y="463"/>
                  </a:cubicBezTo>
                  <a:lnTo>
                    <a:pt x="788" y="1200"/>
                  </a:lnTo>
                  <a:lnTo>
                    <a:pt x="426" y="1200"/>
                  </a:lnTo>
                  <a:cubicBezTo>
                    <a:pt x="417" y="1199"/>
                    <a:pt x="407" y="1199"/>
                    <a:pt x="398" y="1199"/>
                  </a:cubicBezTo>
                  <a:cubicBezTo>
                    <a:pt x="180" y="1199"/>
                    <a:pt x="0" y="1376"/>
                    <a:pt x="0" y="1597"/>
                  </a:cubicBezTo>
                  <a:cubicBezTo>
                    <a:pt x="0" y="1817"/>
                    <a:pt x="180" y="1994"/>
                    <a:pt x="398" y="1994"/>
                  </a:cubicBezTo>
                  <a:cubicBezTo>
                    <a:pt x="407" y="1994"/>
                    <a:pt x="417" y="1994"/>
                    <a:pt x="426" y="1993"/>
                  </a:cubicBezTo>
                  <a:lnTo>
                    <a:pt x="9198" y="1993"/>
                  </a:lnTo>
                  <a:cubicBezTo>
                    <a:pt x="9207" y="1994"/>
                    <a:pt x="9217" y="1994"/>
                    <a:pt x="9226" y="1994"/>
                  </a:cubicBezTo>
                  <a:cubicBezTo>
                    <a:pt x="9444" y="1994"/>
                    <a:pt x="9624" y="1817"/>
                    <a:pt x="9624" y="1597"/>
                  </a:cubicBezTo>
                  <a:cubicBezTo>
                    <a:pt x="9624" y="1376"/>
                    <a:pt x="9444" y="1199"/>
                    <a:pt x="9226" y="1199"/>
                  </a:cubicBezTo>
                  <a:cubicBezTo>
                    <a:pt x="9217" y="1199"/>
                    <a:pt x="9207" y="1199"/>
                    <a:pt x="9198" y="1200"/>
                  </a:cubicBezTo>
                  <a:lnTo>
                    <a:pt x="8836" y="1200"/>
                  </a:lnTo>
                  <a:lnTo>
                    <a:pt x="8836" y="463"/>
                  </a:lnTo>
                  <a:cubicBezTo>
                    <a:pt x="8836" y="208"/>
                    <a:pt x="8629" y="1"/>
                    <a:pt x="8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80"/>
          <p:cNvGrpSpPr/>
          <p:nvPr/>
        </p:nvGrpSpPr>
        <p:grpSpPr>
          <a:xfrm>
            <a:off x="5599690" y="2390502"/>
            <a:ext cx="379645" cy="374917"/>
            <a:chOff x="4768925" y="2125275"/>
            <a:chExt cx="352175" cy="352200"/>
          </a:xfrm>
        </p:grpSpPr>
        <p:sp>
          <p:nvSpPr>
            <p:cNvPr id="1011" name="Google Shape;1011;p80"/>
            <p:cNvSpPr/>
            <p:nvPr/>
          </p:nvSpPr>
          <p:spPr>
            <a:xfrm>
              <a:off x="4768925" y="2125275"/>
              <a:ext cx="352175" cy="352200"/>
            </a:xfrm>
            <a:custGeom>
              <a:avLst/>
              <a:gdLst/>
              <a:ahLst/>
              <a:cxnLst/>
              <a:rect l="l" t="t" r="r" b="b"/>
              <a:pathLst>
                <a:path w="14087" h="14088" extrusionOk="0">
                  <a:moveTo>
                    <a:pt x="414" y="0"/>
                  </a:moveTo>
                  <a:cubicBezTo>
                    <a:pt x="185" y="0"/>
                    <a:pt x="1" y="185"/>
                    <a:pt x="1" y="414"/>
                  </a:cubicBezTo>
                  <a:lnTo>
                    <a:pt x="1" y="1342"/>
                  </a:lnTo>
                  <a:cubicBezTo>
                    <a:pt x="1" y="1570"/>
                    <a:pt x="185" y="1755"/>
                    <a:pt x="414" y="1755"/>
                  </a:cubicBezTo>
                  <a:lnTo>
                    <a:pt x="1052" y="1755"/>
                  </a:lnTo>
                  <a:lnTo>
                    <a:pt x="1052" y="14087"/>
                  </a:lnTo>
                  <a:lnTo>
                    <a:pt x="2807" y="14087"/>
                  </a:lnTo>
                  <a:lnTo>
                    <a:pt x="2807" y="1755"/>
                  </a:lnTo>
                  <a:lnTo>
                    <a:pt x="6631" y="1755"/>
                  </a:lnTo>
                  <a:lnTo>
                    <a:pt x="6631" y="3627"/>
                  </a:lnTo>
                  <a:lnTo>
                    <a:pt x="3632" y="3627"/>
                  </a:lnTo>
                  <a:lnTo>
                    <a:pt x="3632" y="5772"/>
                  </a:lnTo>
                  <a:lnTo>
                    <a:pt x="10455" y="7321"/>
                  </a:lnTo>
                  <a:lnTo>
                    <a:pt x="10455" y="3627"/>
                  </a:lnTo>
                  <a:lnTo>
                    <a:pt x="7457" y="3627"/>
                  </a:lnTo>
                  <a:lnTo>
                    <a:pt x="7457" y="1755"/>
                  </a:lnTo>
                  <a:lnTo>
                    <a:pt x="11281" y="1755"/>
                  </a:lnTo>
                  <a:lnTo>
                    <a:pt x="11281" y="14087"/>
                  </a:lnTo>
                  <a:lnTo>
                    <a:pt x="13036" y="14087"/>
                  </a:lnTo>
                  <a:lnTo>
                    <a:pt x="13036" y="1755"/>
                  </a:lnTo>
                  <a:lnTo>
                    <a:pt x="13674" y="1755"/>
                  </a:lnTo>
                  <a:cubicBezTo>
                    <a:pt x="13903" y="1755"/>
                    <a:pt x="14087" y="1570"/>
                    <a:pt x="14087" y="1342"/>
                  </a:cubicBezTo>
                  <a:lnTo>
                    <a:pt x="14087" y="413"/>
                  </a:lnTo>
                  <a:cubicBezTo>
                    <a:pt x="14087" y="185"/>
                    <a:pt x="13903" y="0"/>
                    <a:pt x="13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0"/>
            <p:cNvSpPr/>
            <p:nvPr/>
          </p:nvSpPr>
          <p:spPr>
            <a:xfrm>
              <a:off x="4859725" y="2422925"/>
              <a:ext cx="170600" cy="54550"/>
            </a:xfrm>
            <a:custGeom>
              <a:avLst/>
              <a:gdLst/>
              <a:ahLst/>
              <a:cxnLst/>
              <a:rect l="l" t="t" r="r" b="b"/>
              <a:pathLst>
                <a:path w="6824" h="2182" extrusionOk="0">
                  <a:moveTo>
                    <a:pt x="0" y="1"/>
                  </a:moveTo>
                  <a:lnTo>
                    <a:pt x="0" y="2181"/>
                  </a:lnTo>
                  <a:lnTo>
                    <a:pt x="6823" y="2181"/>
                  </a:lnTo>
                  <a:lnTo>
                    <a:pt x="6823" y="1"/>
                  </a:lnTo>
                  <a:lnTo>
                    <a:pt x="4631" y="1"/>
                  </a:lnTo>
                  <a:cubicBezTo>
                    <a:pt x="4453" y="522"/>
                    <a:pt x="3962" y="871"/>
                    <a:pt x="3412" y="872"/>
                  </a:cubicBezTo>
                  <a:cubicBezTo>
                    <a:pt x="2862" y="871"/>
                    <a:pt x="2371" y="522"/>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0"/>
            <p:cNvSpPr/>
            <p:nvPr/>
          </p:nvSpPr>
          <p:spPr>
            <a:xfrm>
              <a:off x="4859725" y="2348425"/>
              <a:ext cx="170625" cy="53900"/>
            </a:xfrm>
            <a:custGeom>
              <a:avLst/>
              <a:gdLst/>
              <a:ahLst/>
              <a:cxnLst/>
              <a:rect l="l" t="t" r="r" b="b"/>
              <a:pathLst>
                <a:path w="6825" h="2156" extrusionOk="0">
                  <a:moveTo>
                    <a:pt x="0" y="1"/>
                  </a:moveTo>
                  <a:lnTo>
                    <a:pt x="0" y="2155"/>
                  </a:lnTo>
                  <a:lnTo>
                    <a:pt x="2190" y="2155"/>
                  </a:lnTo>
                  <a:cubicBezTo>
                    <a:pt x="2365" y="1628"/>
                    <a:pt x="2857" y="1274"/>
                    <a:pt x="3412" y="1274"/>
                  </a:cubicBezTo>
                  <a:cubicBezTo>
                    <a:pt x="3966" y="1274"/>
                    <a:pt x="4460" y="1628"/>
                    <a:pt x="4635" y="2155"/>
                  </a:cubicBezTo>
                  <a:lnTo>
                    <a:pt x="6825" y="2155"/>
                  </a:lnTo>
                  <a:lnTo>
                    <a:pt x="68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80"/>
          <p:cNvGrpSpPr/>
          <p:nvPr/>
        </p:nvGrpSpPr>
        <p:grpSpPr>
          <a:xfrm>
            <a:off x="4783967" y="2390664"/>
            <a:ext cx="379133" cy="374917"/>
            <a:chOff x="4012225" y="2125425"/>
            <a:chExt cx="351700" cy="352200"/>
          </a:xfrm>
        </p:grpSpPr>
        <p:sp>
          <p:nvSpPr>
            <p:cNvPr id="1015" name="Google Shape;1015;p80"/>
            <p:cNvSpPr/>
            <p:nvPr/>
          </p:nvSpPr>
          <p:spPr>
            <a:xfrm>
              <a:off x="4097700" y="2125425"/>
              <a:ext cx="180200" cy="79925"/>
            </a:xfrm>
            <a:custGeom>
              <a:avLst/>
              <a:gdLst/>
              <a:ahLst/>
              <a:cxnLst/>
              <a:rect l="l" t="t" r="r" b="b"/>
              <a:pathLst>
                <a:path w="7208" h="3197" extrusionOk="0">
                  <a:moveTo>
                    <a:pt x="3614" y="0"/>
                  </a:moveTo>
                  <a:cubicBezTo>
                    <a:pt x="3552" y="0"/>
                    <a:pt x="3491" y="21"/>
                    <a:pt x="3440" y="62"/>
                  </a:cubicBezTo>
                  <a:lnTo>
                    <a:pt x="2170" y="1109"/>
                  </a:lnTo>
                  <a:lnTo>
                    <a:pt x="433" y="188"/>
                  </a:lnTo>
                  <a:cubicBezTo>
                    <a:pt x="391" y="166"/>
                    <a:pt x="347" y="156"/>
                    <a:pt x="305" y="156"/>
                  </a:cubicBezTo>
                  <a:cubicBezTo>
                    <a:pt x="142" y="156"/>
                    <a:pt x="0" y="308"/>
                    <a:pt x="36" y="492"/>
                  </a:cubicBezTo>
                  <a:lnTo>
                    <a:pt x="560" y="3197"/>
                  </a:lnTo>
                  <a:cubicBezTo>
                    <a:pt x="1501" y="2651"/>
                    <a:pt x="2553" y="2378"/>
                    <a:pt x="3605" y="2378"/>
                  </a:cubicBezTo>
                  <a:cubicBezTo>
                    <a:pt x="4656" y="2378"/>
                    <a:pt x="5708" y="2651"/>
                    <a:pt x="6649" y="3197"/>
                  </a:cubicBezTo>
                  <a:lnTo>
                    <a:pt x="7173" y="492"/>
                  </a:lnTo>
                  <a:cubicBezTo>
                    <a:pt x="7208" y="308"/>
                    <a:pt x="7066" y="156"/>
                    <a:pt x="6903" y="156"/>
                  </a:cubicBezTo>
                  <a:cubicBezTo>
                    <a:pt x="6861" y="156"/>
                    <a:pt x="6817" y="166"/>
                    <a:pt x="6775" y="188"/>
                  </a:cubicBezTo>
                  <a:lnTo>
                    <a:pt x="5042" y="1109"/>
                  </a:lnTo>
                  <a:lnTo>
                    <a:pt x="3788" y="64"/>
                  </a:lnTo>
                  <a:cubicBezTo>
                    <a:pt x="3738" y="21"/>
                    <a:pt x="3676" y="0"/>
                    <a:pt x="3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0"/>
            <p:cNvSpPr/>
            <p:nvPr/>
          </p:nvSpPr>
          <p:spPr>
            <a:xfrm>
              <a:off x="4012225" y="2205475"/>
              <a:ext cx="351700" cy="252700"/>
            </a:xfrm>
            <a:custGeom>
              <a:avLst/>
              <a:gdLst/>
              <a:ahLst/>
              <a:cxnLst/>
              <a:rect l="l" t="t" r="r" b="b"/>
              <a:pathLst>
                <a:path w="14068" h="10108" extrusionOk="0">
                  <a:moveTo>
                    <a:pt x="7026" y="1"/>
                  </a:moveTo>
                  <a:cubicBezTo>
                    <a:pt x="4262" y="1"/>
                    <a:pt x="2011" y="2134"/>
                    <a:pt x="2011" y="4754"/>
                  </a:cubicBezTo>
                  <a:lnTo>
                    <a:pt x="2011" y="7009"/>
                  </a:lnTo>
                  <a:lnTo>
                    <a:pt x="1550" y="7009"/>
                  </a:lnTo>
                  <a:cubicBezTo>
                    <a:pt x="694" y="7009"/>
                    <a:pt x="0" y="7703"/>
                    <a:pt x="0" y="8558"/>
                  </a:cubicBezTo>
                  <a:cubicBezTo>
                    <a:pt x="0" y="9414"/>
                    <a:pt x="694" y="10108"/>
                    <a:pt x="1550" y="10108"/>
                  </a:cubicBezTo>
                  <a:lnTo>
                    <a:pt x="4091" y="10108"/>
                  </a:lnTo>
                  <a:lnTo>
                    <a:pt x="3942" y="9875"/>
                  </a:lnTo>
                  <a:cubicBezTo>
                    <a:pt x="3546" y="9262"/>
                    <a:pt x="3325" y="8568"/>
                    <a:pt x="3297" y="7866"/>
                  </a:cubicBezTo>
                  <a:cubicBezTo>
                    <a:pt x="3297" y="7846"/>
                    <a:pt x="3294" y="5755"/>
                    <a:pt x="3294" y="5755"/>
                  </a:cubicBezTo>
                  <a:cubicBezTo>
                    <a:pt x="3294" y="4882"/>
                    <a:pt x="3724" y="4117"/>
                    <a:pt x="4506" y="3603"/>
                  </a:cubicBezTo>
                  <a:cubicBezTo>
                    <a:pt x="5119" y="3201"/>
                    <a:pt x="5937" y="2960"/>
                    <a:pt x="6813" y="2927"/>
                  </a:cubicBezTo>
                  <a:lnTo>
                    <a:pt x="6849" y="2927"/>
                  </a:lnTo>
                  <a:cubicBezTo>
                    <a:pt x="7444" y="2927"/>
                    <a:pt x="7887" y="3474"/>
                    <a:pt x="7766" y="4057"/>
                  </a:cubicBezTo>
                  <a:cubicBezTo>
                    <a:pt x="7747" y="4146"/>
                    <a:pt x="7741" y="4238"/>
                    <a:pt x="7748" y="4329"/>
                  </a:cubicBezTo>
                  <a:cubicBezTo>
                    <a:pt x="7787" y="4799"/>
                    <a:pt x="8189" y="5180"/>
                    <a:pt x="8659" y="5195"/>
                  </a:cubicBezTo>
                  <a:lnTo>
                    <a:pt x="8692" y="5195"/>
                  </a:lnTo>
                  <a:cubicBezTo>
                    <a:pt x="8695" y="5195"/>
                    <a:pt x="8697" y="5195"/>
                    <a:pt x="8699" y="5195"/>
                  </a:cubicBezTo>
                  <a:cubicBezTo>
                    <a:pt x="8901" y="5195"/>
                    <a:pt x="9097" y="5128"/>
                    <a:pt x="9259" y="5006"/>
                  </a:cubicBezTo>
                  <a:cubicBezTo>
                    <a:pt x="9421" y="4883"/>
                    <a:pt x="9618" y="4818"/>
                    <a:pt x="9820" y="4818"/>
                  </a:cubicBezTo>
                  <a:cubicBezTo>
                    <a:pt x="10336" y="4818"/>
                    <a:pt x="10754" y="5237"/>
                    <a:pt x="10757" y="5752"/>
                  </a:cubicBezTo>
                  <a:cubicBezTo>
                    <a:pt x="10757" y="5752"/>
                    <a:pt x="10754" y="7846"/>
                    <a:pt x="10754" y="7866"/>
                  </a:cubicBezTo>
                  <a:cubicBezTo>
                    <a:pt x="10727" y="8567"/>
                    <a:pt x="10504" y="9262"/>
                    <a:pt x="10110" y="9875"/>
                  </a:cubicBezTo>
                  <a:lnTo>
                    <a:pt x="9959" y="10106"/>
                  </a:lnTo>
                  <a:lnTo>
                    <a:pt x="12502" y="10106"/>
                  </a:lnTo>
                  <a:cubicBezTo>
                    <a:pt x="12508" y="10106"/>
                    <a:pt x="12514" y="10106"/>
                    <a:pt x="12521" y="10106"/>
                  </a:cubicBezTo>
                  <a:cubicBezTo>
                    <a:pt x="13374" y="10106"/>
                    <a:pt x="14067" y="9414"/>
                    <a:pt x="14067" y="8558"/>
                  </a:cubicBezTo>
                  <a:cubicBezTo>
                    <a:pt x="14067" y="7702"/>
                    <a:pt x="13374" y="7009"/>
                    <a:pt x="12521" y="7009"/>
                  </a:cubicBezTo>
                  <a:cubicBezTo>
                    <a:pt x="12514" y="7009"/>
                    <a:pt x="12508" y="7009"/>
                    <a:pt x="12502" y="7009"/>
                  </a:cubicBezTo>
                  <a:lnTo>
                    <a:pt x="12021" y="7009"/>
                  </a:lnTo>
                  <a:lnTo>
                    <a:pt x="12040" y="4754"/>
                  </a:lnTo>
                  <a:cubicBezTo>
                    <a:pt x="12040" y="2134"/>
                    <a:pt x="9790" y="1"/>
                    <a:pt x="7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0"/>
            <p:cNvSpPr/>
            <p:nvPr/>
          </p:nvSpPr>
          <p:spPr>
            <a:xfrm>
              <a:off x="4115125" y="2299300"/>
              <a:ext cx="145375" cy="178325"/>
            </a:xfrm>
            <a:custGeom>
              <a:avLst/>
              <a:gdLst/>
              <a:ahLst/>
              <a:cxnLst/>
              <a:rect l="l" t="t" r="r" b="b"/>
              <a:pathLst>
                <a:path w="5815" h="7133" extrusionOk="0">
                  <a:moveTo>
                    <a:pt x="3599" y="4075"/>
                  </a:moveTo>
                  <a:cubicBezTo>
                    <a:pt x="3689" y="4075"/>
                    <a:pt x="3780" y="4104"/>
                    <a:pt x="3857" y="4165"/>
                  </a:cubicBezTo>
                  <a:cubicBezTo>
                    <a:pt x="4036" y="4309"/>
                    <a:pt x="4064" y="4569"/>
                    <a:pt x="3919" y="4747"/>
                  </a:cubicBezTo>
                  <a:cubicBezTo>
                    <a:pt x="3660" y="5072"/>
                    <a:pt x="3284" y="5234"/>
                    <a:pt x="2908" y="5234"/>
                  </a:cubicBezTo>
                  <a:cubicBezTo>
                    <a:pt x="2532" y="5234"/>
                    <a:pt x="2155" y="5072"/>
                    <a:pt x="1896" y="4747"/>
                  </a:cubicBezTo>
                  <a:cubicBezTo>
                    <a:pt x="1754" y="4569"/>
                    <a:pt x="1783" y="4310"/>
                    <a:pt x="1961" y="4168"/>
                  </a:cubicBezTo>
                  <a:cubicBezTo>
                    <a:pt x="2038" y="4107"/>
                    <a:pt x="2129" y="4077"/>
                    <a:pt x="2219" y="4077"/>
                  </a:cubicBezTo>
                  <a:cubicBezTo>
                    <a:pt x="2340" y="4077"/>
                    <a:pt x="2459" y="4130"/>
                    <a:pt x="2541" y="4232"/>
                  </a:cubicBezTo>
                  <a:cubicBezTo>
                    <a:pt x="2635" y="4350"/>
                    <a:pt x="2771" y="4409"/>
                    <a:pt x="2908" y="4409"/>
                  </a:cubicBezTo>
                  <a:cubicBezTo>
                    <a:pt x="3044" y="4409"/>
                    <a:pt x="3181" y="4350"/>
                    <a:pt x="3275" y="4232"/>
                  </a:cubicBezTo>
                  <a:cubicBezTo>
                    <a:pt x="3356" y="4129"/>
                    <a:pt x="3477" y="4075"/>
                    <a:pt x="3599" y="4075"/>
                  </a:cubicBezTo>
                  <a:close/>
                  <a:moveTo>
                    <a:pt x="2732" y="1"/>
                  </a:moveTo>
                  <a:cubicBezTo>
                    <a:pt x="2730" y="1"/>
                    <a:pt x="2729" y="1"/>
                    <a:pt x="2727" y="1"/>
                  </a:cubicBezTo>
                  <a:cubicBezTo>
                    <a:pt x="1336" y="53"/>
                    <a:pt x="1" y="721"/>
                    <a:pt x="1" y="2005"/>
                  </a:cubicBezTo>
                  <a:cubicBezTo>
                    <a:pt x="1" y="2005"/>
                    <a:pt x="2" y="4055"/>
                    <a:pt x="4" y="4083"/>
                  </a:cubicBezTo>
                  <a:cubicBezTo>
                    <a:pt x="25" y="4649"/>
                    <a:pt x="209" y="5198"/>
                    <a:pt x="516" y="5676"/>
                  </a:cubicBezTo>
                  <a:lnTo>
                    <a:pt x="657" y="5893"/>
                  </a:lnTo>
                  <a:cubicBezTo>
                    <a:pt x="1189" y="6720"/>
                    <a:pt x="2038" y="7132"/>
                    <a:pt x="2889" y="7132"/>
                  </a:cubicBezTo>
                  <a:cubicBezTo>
                    <a:pt x="2895" y="7132"/>
                    <a:pt x="2901" y="7132"/>
                    <a:pt x="2907" y="7132"/>
                  </a:cubicBezTo>
                  <a:cubicBezTo>
                    <a:pt x="2913" y="7132"/>
                    <a:pt x="2919" y="7132"/>
                    <a:pt x="2925" y="7132"/>
                  </a:cubicBezTo>
                  <a:cubicBezTo>
                    <a:pt x="3776" y="7132"/>
                    <a:pt x="4626" y="6718"/>
                    <a:pt x="5159" y="5893"/>
                  </a:cubicBezTo>
                  <a:lnTo>
                    <a:pt x="5299" y="5676"/>
                  </a:lnTo>
                  <a:cubicBezTo>
                    <a:pt x="5606" y="5198"/>
                    <a:pt x="5790" y="4649"/>
                    <a:pt x="5812" y="4083"/>
                  </a:cubicBezTo>
                  <a:cubicBezTo>
                    <a:pt x="5813" y="4055"/>
                    <a:pt x="5814" y="2005"/>
                    <a:pt x="5814" y="2005"/>
                  </a:cubicBezTo>
                  <a:lnTo>
                    <a:pt x="5814" y="2002"/>
                  </a:lnTo>
                  <a:cubicBezTo>
                    <a:pt x="5813" y="1936"/>
                    <a:pt x="5760" y="1892"/>
                    <a:pt x="5703" y="1892"/>
                  </a:cubicBezTo>
                  <a:cubicBezTo>
                    <a:pt x="5680" y="1892"/>
                    <a:pt x="5657" y="1899"/>
                    <a:pt x="5636" y="1914"/>
                  </a:cubicBezTo>
                  <a:cubicBezTo>
                    <a:pt x="5330" y="2145"/>
                    <a:pt x="4956" y="2269"/>
                    <a:pt x="4572" y="2269"/>
                  </a:cubicBezTo>
                  <a:cubicBezTo>
                    <a:pt x="4553" y="2269"/>
                    <a:pt x="4533" y="2269"/>
                    <a:pt x="4514" y="2268"/>
                  </a:cubicBezTo>
                  <a:cubicBezTo>
                    <a:pt x="3621" y="2240"/>
                    <a:pt x="2882" y="1536"/>
                    <a:pt x="2808" y="645"/>
                  </a:cubicBezTo>
                  <a:cubicBezTo>
                    <a:pt x="2794" y="474"/>
                    <a:pt x="2804" y="302"/>
                    <a:pt x="2839" y="134"/>
                  </a:cubicBezTo>
                  <a:cubicBezTo>
                    <a:pt x="2854" y="65"/>
                    <a:pt x="2801" y="1"/>
                    <a:pt x="2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 name="Google Shape;1018;p80"/>
          <p:cNvSpPr/>
          <p:nvPr/>
        </p:nvSpPr>
        <p:spPr>
          <a:xfrm>
            <a:off x="3982360" y="2390438"/>
            <a:ext cx="374908" cy="374917"/>
          </a:xfrm>
          <a:custGeom>
            <a:avLst/>
            <a:gdLst/>
            <a:ahLst/>
            <a:cxnLst/>
            <a:rect l="l" t="t" r="r" b="b"/>
            <a:pathLst>
              <a:path w="14089" h="14088" extrusionOk="0">
                <a:moveTo>
                  <a:pt x="5177" y="6406"/>
                </a:moveTo>
                <a:lnTo>
                  <a:pt x="5177" y="11161"/>
                </a:lnTo>
                <a:lnTo>
                  <a:pt x="3267" y="10178"/>
                </a:lnTo>
                <a:cubicBezTo>
                  <a:pt x="3396" y="9952"/>
                  <a:pt x="3464" y="9699"/>
                  <a:pt x="3464" y="9439"/>
                </a:cubicBezTo>
                <a:lnTo>
                  <a:pt x="3461" y="9439"/>
                </a:lnTo>
                <a:cubicBezTo>
                  <a:pt x="3470" y="8199"/>
                  <a:pt x="4119" y="7052"/>
                  <a:pt x="5177" y="6406"/>
                </a:cubicBezTo>
                <a:close/>
                <a:moveTo>
                  <a:pt x="8910" y="6407"/>
                </a:moveTo>
                <a:cubicBezTo>
                  <a:pt x="9967" y="7055"/>
                  <a:pt x="10614" y="8201"/>
                  <a:pt x="10623" y="9439"/>
                </a:cubicBezTo>
                <a:lnTo>
                  <a:pt x="10623" y="9448"/>
                </a:lnTo>
                <a:lnTo>
                  <a:pt x="10623" y="9463"/>
                </a:lnTo>
                <a:cubicBezTo>
                  <a:pt x="10626" y="9713"/>
                  <a:pt x="10694" y="9959"/>
                  <a:pt x="10820" y="10178"/>
                </a:cubicBezTo>
                <a:lnTo>
                  <a:pt x="8910" y="11161"/>
                </a:lnTo>
                <a:lnTo>
                  <a:pt x="8910" y="6407"/>
                </a:lnTo>
                <a:close/>
                <a:moveTo>
                  <a:pt x="6631" y="5903"/>
                </a:moveTo>
                <a:lnTo>
                  <a:pt x="6631" y="11910"/>
                </a:lnTo>
                <a:lnTo>
                  <a:pt x="6001" y="11585"/>
                </a:lnTo>
                <a:lnTo>
                  <a:pt x="6001" y="6035"/>
                </a:lnTo>
                <a:cubicBezTo>
                  <a:pt x="6207" y="5973"/>
                  <a:pt x="6417" y="5928"/>
                  <a:pt x="6631" y="5903"/>
                </a:cubicBezTo>
                <a:close/>
                <a:moveTo>
                  <a:pt x="7456" y="5903"/>
                </a:moveTo>
                <a:cubicBezTo>
                  <a:pt x="7671" y="5928"/>
                  <a:pt x="7881" y="5972"/>
                  <a:pt x="8086" y="6035"/>
                </a:cubicBezTo>
                <a:lnTo>
                  <a:pt x="8086" y="11585"/>
                </a:lnTo>
                <a:lnTo>
                  <a:pt x="7456" y="11910"/>
                </a:lnTo>
                <a:lnTo>
                  <a:pt x="7456" y="5903"/>
                </a:lnTo>
                <a:close/>
                <a:moveTo>
                  <a:pt x="6001" y="12513"/>
                </a:moveTo>
                <a:lnTo>
                  <a:pt x="6631" y="12838"/>
                </a:lnTo>
                <a:lnTo>
                  <a:pt x="6631" y="13262"/>
                </a:lnTo>
                <a:lnTo>
                  <a:pt x="6001" y="13262"/>
                </a:lnTo>
                <a:lnTo>
                  <a:pt x="6001" y="12513"/>
                </a:lnTo>
                <a:close/>
                <a:moveTo>
                  <a:pt x="8086" y="12515"/>
                </a:moveTo>
                <a:lnTo>
                  <a:pt x="8085" y="13262"/>
                </a:lnTo>
                <a:lnTo>
                  <a:pt x="7456" y="13262"/>
                </a:lnTo>
                <a:lnTo>
                  <a:pt x="7456" y="12838"/>
                </a:lnTo>
                <a:lnTo>
                  <a:pt x="8086" y="12515"/>
                </a:lnTo>
                <a:close/>
                <a:moveTo>
                  <a:pt x="7044" y="1"/>
                </a:moveTo>
                <a:cubicBezTo>
                  <a:pt x="6905" y="1"/>
                  <a:pt x="6766" y="70"/>
                  <a:pt x="6686" y="207"/>
                </a:cubicBezTo>
                <a:lnTo>
                  <a:pt x="5494" y="2270"/>
                </a:lnTo>
                <a:cubicBezTo>
                  <a:pt x="5335" y="2546"/>
                  <a:pt x="5535" y="2889"/>
                  <a:pt x="5852" y="2889"/>
                </a:cubicBezTo>
                <a:lnTo>
                  <a:pt x="6631" y="2889"/>
                </a:lnTo>
                <a:lnTo>
                  <a:pt x="6631" y="4141"/>
                </a:lnTo>
                <a:cubicBezTo>
                  <a:pt x="3884" y="4351"/>
                  <a:pt x="1718" y="6642"/>
                  <a:pt x="1708" y="9439"/>
                </a:cubicBezTo>
                <a:lnTo>
                  <a:pt x="741" y="9439"/>
                </a:lnTo>
                <a:cubicBezTo>
                  <a:pt x="332" y="9439"/>
                  <a:pt x="1" y="9771"/>
                  <a:pt x="1" y="10181"/>
                </a:cubicBezTo>
                <a:cubicBezTo>
                  <a:pt x="1" y="10589"/>
                  <a:pt x="332" y="10921"/>
                  <a:pt x="741" y="10921"/>
                </a:cubicBezTo>
                <a:lnTo>
                  <a:pt x="1981" y="10921"/>
                </a:lnTo>
                <a:cubicBezTo>
                  <a:pt x="2204" y="10921"/>
                  <a:pt x="2423" y="10871"/>
                  <a:pt x="2624" y="10774"/>
                </a:cubicBezTo>
                <a:lnTo>
                  <a:pt x="5176" y="12089"/>
                </a:lnTo>
                <a:lnTo>
                  <a:pt x="5176" y="13675"/>
                </a:lnTo>
                <a:cubicBezTo>
                  <a:pt x="5176" y="13902"/>
                  <a:pt x="5361" y="14087"/>
                  <a:pt x="5588" y="14087"/>
                </a:cubicBezTo>
                <a:lnTo>
                  <a:pt x="8499" y="14087"/>
                </a:lnTo>
                <a:cubicBezTo>
                  <a:pt x="8728" y="14087"/>
                  <a:pt x="8912" y="13902"/>
                  <a:pt x="8912" y="13675"/>
                </a:cubicBezTo>
                <a:lnTo>
                  <a:pt x="8912" y="12089"/>
                </a:lnTo>
                <a:lnTo>
                  <a:pt x="11466" y="10776"/>
                </a:lnTo>
                <a:cubicBezTo>
                  <a:pt x="11666" y="10871"/>
                  <a:pt x="11884" y="10921"/>
                  <a:pt x="12106" y="10921"/>
                </a:cubicBezTo>
                <a:lnTo>
                  <a:pt x="13347" y="10921"/>
                </a:lnTo>
                <a:cubicBezTo>
                  <a:pt x="13757" y="10921"/>
                  <a:pt x="14088" y="10589"/>
                  <a:pt x="14088" y="10179"/>
                </a:cubicBezTo>
                <a:cubicBezTo>
                  <a:pt x="14088" y="9770"/>
                  <a:pt x="13757" y="9438"/>
                  <a:pt x="13347" y="9438"/>
                </a:cubicBezTo>
                <a:lnTo>
                  <a:pt x="13347" y="9439"/>
                </a:lnTo>
                <a:lnTo>
                  <a:pt x="12378" y="9439"/>
                </a:lnTo>
                <a:cubicBezTo>
                  <a:pt x="12366" y="6642"/>
                  <a:pt x="10202" y="4353"/>
                  <a:pt x="7456" y="4143"/>
                </a:cubicBezTo>
                <a:lnTo>
                  <a:pt x="7456" y="2889"/>
                </a:lnTo>
                <a:lnTo>
                  <a:pt x="8235" y="2889"/>
                </a:lnTo>
                <a:cubicBezTo>
                  <a:pt x="8552" y="2889"/>
                  <a:pt x="8751" y="2546"/>
                  <a:pt x="8593" y="2270"/>
                </a:cubicBezTo>
                <a:lnTo>
                  <a:pt x="7401" y="207"/>
                </a:lnTo>
                <a:cubicBezTo>
                  <a:pt x="7322" y="70"/>
                  <a:pt x="7183" y="1"/>
                  <a:pt x="7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 name="Google Shape;1019;p80"/>
          <p:cNvGrpSpPr/>
          <p:nvPr/>
        </p:nvGrpSpPr>
        <p:grpSpPr>
          <a:xfrm>
            <a:off x="3164268" y="2390502"/>
            <a:ext cx="374900" cy="374917"/>
            <a:chOff x="2509750" y="2125275"/>
            <a:chExt cx="352250" cy="352200"/>
          </a:xfrm>
        </p:grpSpPr>
        <p:sp>
          <p:nvSpPr>
            <p:cNvPr id="1020" name="Google Shape;1020;p80"/>
            <p:cNvSpPr/>
            <p:nvPr/>
          </p:nvSpPr>
          <p:spPr>
            <a:xfrm>
              <a:off x="2509750" y="2185800"/>
              <a:ext cx="202225" cy="44600"/>
            </a:xfrm>
            <a:custGeom>
              <a:avLst/>
              <a:gdLst/>
              <a:ahLst/>
              <a:cxnLst/>
              <a:rect l="l" t="t" r="r" b="b"/>
              <a:pathLst>
                <a:path w="8089" h="1784" extrusionOk="0">
                  <a:moveTo>
                    <a:pt x="827" y="0"/>
                  </a:moveTo>
                  <a:cubicBezTo>
                    <a:pt x="371" y="2"/>
                    <a:pt x="1" y="371"/>
                    <a:pt x="2" y="827"/>
                  </a:cubicBezTo>
                  <a:lnTo>
                    <a:pt x="2" y="957"/>
                  </a:lnTo>
                  <a:cubicBezTo>
                    <a:pt x="2" y="1415"/>
                    <a:pt x="371" y="1784"/>
                    <a:pt x="827" y="1784"/>
                  </a:cubicBezTo>
                  <a:lnTo>
                    <a:pt x="8089" y="1784"/>
                  </a:lnTo>
                  <a:lnTo>
                    <a:pt x="8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0"/>
            <p:cNvSpPr/>
            <p:nvPr/>
          </p:nvSpPr>
          <p:spPr>
            <a:xfrm>
              <a:off x="2828425" y="2185800"/>
              <a:ext cx="33575" cy="44600"/>
            </a:xfrm>
            <a:custGeom>
              <a:avLst/>
              <a:gdLst/>
              <a:ahLst/>
              <a:cxnLst/>
              <a:rect l="l" t="t" r="r" b="b"/>
              <a:pathLst>
                <a:path w="1343" h="1784" extrusionOk="0">
                  <a:moveTo>
                    <a:pt x="0" y="0"/>
                  </a:moveTo>
                  <a:lnTo>
                    <a:pt x="0" y="1784"/>
                  </a:lnTo>
                  <a:lnTo>
                    <a:pt x="517" y="1784"/>
                  </a:lnTo>
                  <a:cubicBezTo>
                    <a:pt x="973" y="1784"/>
                    <a:pt x="1342" y="1415"/>
                    <a:pt x="1342" y="959"/>
                  </a:cubicBezTo>
                  <a:lnTo>
                    <a:pt x="1342" y="828"/>
                  </a:lnTo>
                  <a:cubicBezTo>
                    <a:pt x="1342" y="372"/>
                    <a:pt x="973" y="2"/>
                    <a:pt x="517" y="2"/>
                  </a:cubicBezTo>
                  <a:lnTo>
                    <a:pt x="5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0"/>
            <p:cNvSpPr/>
            <p:nvPr/>
          </p:nvSpPr>
          <p:spPr>
            <a:xfrm>
              <a:off x="2732600" y="2125275"/>
              <a:ext cx="75200" cy="144750"/>
            </a:xfrm>
            <a:custGeom>
              <a:avLst/>
              <a:gdLst/>
              <a:ahLst/>
              <a:cxnLst/>
              <a:rect l="l" t="t" r="r" b="b"/>
              <a:pathLst>
                <a:path w="3008" h="5790" extrusionOk="0">
                  <a:moveTo>
                    <a:pt x="882" y="0"/>
                  </a:moveTo>
                  <a:lnTo>
                    <a:pt x="0" y="1793"/>
                  </a:lnTo>
                  <a:lnTo>
                    <a:pt x="0" y="4842"/>
                  </a:lnTo>
                  <a:lnTo>
                    <a:pt x="468" y="5789"/>
                  </a:lnTo>
                  <a:lnTo>
                    <a:pt x="2540" y="5789"/>
                  </a:lnTo>
                  <a:lnTo>
                    <a:pt x="3008" y="4842"/>
                  </a:lnTo>
                  <a:lnTo>
                    <a:pt x="3008" y="1793"/>
                  </a:lnTo>
                  <a:lnTo>
                    <a:pt x="2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0"/>
            <p:cNvSpPr/>
            <p:nvPr/>
          </p:nvSpPr>
          <p:spPr>
            <a:xfrm>
              <a:off x="2509775" y="2290650"/>
              <a:ext cx="316375" cy="56825"/>
            </a:xfrm>
            <a:custGeom>
              <a:avLst/>
              <a:gdLst/>
              <a:ahLst/>
              <a:cxnLst/>
              <a:rect l="l" t="t" r="r" b="b"/>
              <a:pathLst>
                <a:path w="12655" h="2273" extrusionOk="0">
                  <a:moveTo>
                    <a:pt x="1" y="1"/>
                  </a:moveTo>
                  <a:cubicBezTo>
                    <a:pt x="1" y="1256"/>
                    <a:pt x="1017" y="2273"/>
                    <a:pt x="2270" y="2273"/>
                  </a:cubicBezTo>
                  <a:lnTo>
                    <a:pt x="12242" y="2273"/>
                  </a:lnTo>
                  <a:cubicBezTo>
                    <a:pt x="12471" y="2273"/>
                    <a:pt x="12655" y="2087"/>
                    <a:pt x="12655" y="1860"/>
                  </a:cubicBezTo>
                  <a:lnTo>
                    <a:pt x="12655" y="414"/>
                  </a:lnTo>
                  <a:cubicBezTo>
                    <a:pt x="12655" y="186"/>
                    <a:pt x="12470" y="1"/>
                    <a:pt x="12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0"/>
            <p:cNvSpPr/>
            <p:nvPr/>
          </p:nvSpPr>
          <p:spPr>
            <a:xfrm>
              <a:off x="2647200" y="2368125"/>
              <a:ext cx="144650" cy="36300"/>
            </a:xfrm>
            <a:custGeom>
              <a:avLst/>
              <a:gdLst/>
              <a:ahLst/>
              <a:cxnLst/>
              <a:rect l="l" t="t" r="r" b="b"/>
              <a:pathLst>
                <a:path w="5786" h="1452" extrusionOk="0">
                  <a:moveTo>
                    <a:pt x="1" y="1"/>
                  </a:moveTo>
                  <a:cubicBezTo>
                    <a:pt x="180" y="467"/>
                    <a:pt x="180" y="984"/>
                    <a:pt x="1" y="1451"/>
                  </a:cubicBezTo>
                  <a:lnTo>
                    <a:pt x="5785" y="1451"/>
                  </a:lnTo>
                  <a:cubicBezTo>
                    <a:pt x="5606" y="984"/>
                    <a:pt x="5606" y="467"/>
                    <a:pt x="5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0"/>
            <p:cNvSpPr/>
            <p:nvPr/>
          </p:nvSpPr>
          <p:spPr>
            <a:xfrm>
              <a:off x="2589650" y="2425025"/>
              <a:ext cx="272350" cy="52450"/>
            </a:xfrm>
            <a:custGeom>
              <a:avLst/>
              <a:gdLst/>
              <a:ahLst/>
              <a:cxnLst/>
              <a:rect l="l" t="t" r="r" b="b"/>
              <a:pathLst>
                <a:path w="10894" h="2098" extrusionOk="0">
                  <a:moveTo>
                    <a:pt x="413" y="1"/>
                  </a:moveTo>
                  <a:cubicBezTo>
                    <a:pt x="186" y="2"/>
                    <a:pt x="0" y="186"/>
                    <a:pt x="0" y="415"/>
                  </a:cubicBezTo>
                  <a:lnTo>
                    <a:pt x="0" y="1685"/>
                  </a:lnTo>
                  <a:cubicBezTo>
                    <a:pt x="0" y="1912"/>
                    <a:pt x="186" y="2097"/>
                    <a:pt x="414" y="2097"/>
                  </a:cubicBezTo>
                  <a:lnTo>
                    <a:pt x="10481" y="2097"/>
                  </a:lnTo>
                  <a:cubicBezTo>
                    <a:pt x="10708" y="2097"/>
                    <a:pt x="10893" y="1912"/>
                    <a:pt x="10893" y="1685"/>
                  </a:cubicBezTo>
                  <a:lnTo>
                    <a:pt x="10893" y="415"/>
                  </a:lnTo>
                  <a:cubicBezTo>
                    <a:pt x="10893" y="186"/>
                    <a:pt x="10708" y="2"/>
                    <a:pt x="10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80"/>
          <p:cNvGrpSpPr/>
          <p:nvPr/>
        </p:nvGrpSpPr>
        <p:grpSpPr>
          <a:xfrm>
            <a:off x="2344409" y="2390369"/>
            <a:ext cx="374917" cy="374890"/>
            <a:chOff x="1749125" y="2125300"/>
            <a:chExt cx="352200" cy="352175"/>
          </a:xfrm>
        </p:grpSpPr>
        <p:sp>
          <p:nvSpPr>
            <p:cNvPr id="1027" name="Google Shape;1027;p80"/>
            <p:cNvSpPr/>
            <p:nvPr/>
          </p:nvSpPr>
          <p:spPr>
            <a:xfrm>
              <a:off x="1749125" y="2418875"/>
              <a:ext cx="82875" cy="58600"/>
            </a:xfrm>
            <a:custGeom>
              <a:avLst/>
              <a:gdLst/>
              <a:ahLst/>
              <a:cxnLst/>
              <a:rect l="l" t="t" r="r" b="b"/>
              <a:pathLst>
                <a:path w="3315" h="2344" extrusionOk="0">
                  <a:moveTo>
                    <a:pt x="370" y="1"/>
                  </a:moveTo>
                  <a:cubicBezTo>
                    <a:pt x="131" y="310"/>
                    <a:pt x="0" y="693"/>
                    <a:pt x="2" y="1084"/>
                  </a:cubicBezTo>
                  <a:lnTo>
                    <a:pt x="2" y="2343"/>
                  </a:lnTo>
                  <a:lnTo>
                    <a:pt x="3315" y="2343"/>
                  </a:lnTo>
                  <a:cubicBezTo>
                    <a:pt x="3292" y="2333"/>
                    <a:pt x="3267" y="2322"/>
                    <a:pt x="3244" y="2310"/>
                  </a:cubicBezTo>
                  <a:cubicBezTo>
                    <a:pt x="2110" y="1763"/>
                    <a:pt x="1117" y="965"/>
                    <a:pt x="373" y="5"/>
                  </a:cubicBezTo>
                  <a:cubicBezTo>
                    <a:pt x="371" y="3"/>
                    <a:pt x="370" y="2"/>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0"/>
            <p:cNvSpPr/>
            <p:nvPr/>
          </p:nvSpPr>
          <p:spPr>
            <a:xfrm>
              <a:off x="2018450" y="2418875"/>
              <a:ext cx="82875" cy="58600"/>
            </a:xfrm>
            <a:custGeom>
              <a:avLst/>
              <a:gdLst/>
              <a:ahLst/>
              <a:cxnLst/>
              <a:rect l="l" t="t" r="r" b="b"/>
              <a:pathLst>
                <a:path w="3315" h="2344" extrusionOk="0">
                  <a:moveTo>
                    <a:pt x="2947" y="1"/>
                  </a:moveTo>
                  <a:lnTo>
                    <a:pt x="2944" y="5"/>
                  </a:lnTo>
                  <a:cubicBezTo>
                    <a:pt x="2198" y="965"/>
                    <a:pt x="1207" y="1763"/>
                    <a:pt x="73" y="2310"/>
                  </a:cubicBezTo>
                  <a:cubicBezTo>
                    <a:pt x="48" y="2322"/>
                    <a:pt x="25" y="2332"/>
                    <a:pt x="0" y="2343"/>
                  </a:cubicBezTo>
                  <a:lnTo>
                    <a:pt x="3315" y="2343"/>
                  </a:lnTo>
                  <a:lnTo>
                    <a:pt x="3315" y="1084"/>
                  </a:lnTo>
                  <a:cubicBezTo>
                    <a:pt x="3315" y="693"/>
                    <a:pt x="3186" y="312"/>
                    <a:pt x="2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0"/>
            <p:cNvSpPr/>
            <p:nvPr/>
          </p:nvSpPr>
          <p:spPr>
            <a:xfrm>
              <a:off x="1772175" y="2362250"/>
              <a:ext cx="306100" cy="115225"/>
            </a:xfrm>
            <a:custGeom>
              <a:avLst/>
              <a:gdLst/>
              <a:ahLst/>
              <a:cxnLst/>
              <a:rect l="l" t="t" r="r" b="b"/>
              <a:pathLst>
                <a:path w="12244" h="4609" extrusionOk="0">
                  <a:moveTo>
                    <a:pt x="2432" y="1"/>
                  </a:moveTo>
                  <a:lnTo>
                    <a:pt x="182" y="1359"/>
                  </a:lnTo>
                  <a:cubicBezTo>
                    <a:pt x="38" y="1442"/>
                    <a:pt x="1" y="1631"/>
                    <a:pt x="102" y="1763"/>
                  </a:cubicBezTo>
                  <a:cubicBezTo>
                    <a:pt x="1437" y="3485"/>
                    <a:pt x="3637" y="4608"/>
                    <a:pt x="6123" y="4608"/>
                  </a:cubicBezTo>
                  <a:cubicBezTo>
                    <a:pt x="8609" y="4608"/>
                    <a:pt x="10809" y="3485"/>
                    <a:pt x="12144" y="1763"/>
                  </a:cubicBezTo>
                  <a:cubicBezTo>
                    <a:pt x="12244" y="1631"/>
                    <a:pt x="12207" y="1442"/>
                    <a:pt x="12064" y="1359"/>
                  </a:cubicBezTo>
                  <a:lnTo>
                    <a:pt x="9780" y="21"/>
                  </a:lnTo>
                  <a:lnTo>
                    <a:pt x="6751" y="1807"/>
                  </a:lnTo>
                  <a:cubicBezTo>
                    <a:pt x="6557" y="1921"/>
                    <a:pt x="6340" y="1978"/>
                    <a:pt x="6123" y="1978"/>
                  </a:cubicBezTo>
                  <a:cubicBezTo>
                    <a:pt x="5906" y="1978"/>
                    <a:pt x="5688" y="1921"/>
                    <a:pt x="5494" y="1807"/>
                  </a:cubicBezTo>
                  <a:lnTo>
                    <a:pt x="2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0"/>
            <p:cNvSpPr/>
            <p:nvPr/>
          </p:nvSpPr>
          <p:spPr>
            <a:xfrm>
              <a:off x="1840350" y="2151425"/>
              <a:ext cx="169800" cy="82825"/>
            </a:xfrm>
            <a:custGeom>
              <a:avLst/>
              <a:gdLst/>
              <a:ahLst/>
              <a:cxnLst/>
              <a:rect l="l" t="t" r="r" b="b"/>
              <a:pathLst>
                <a:path w="6792" h="3313" extrusionOk="0">
                  <a:moveTo>
                    <a:pt x="1697" y="1"/>
                  </a:moveTo>
                  <a:cubicBezTo>
                    <a:pt x="652" y="556"/>
                    <a:pt x="0" y="1642"/>
                    <a:pt x="0" y="2825"/>
                  </a:cubicBezTo>
                  <a:lnTo>
                    <a:pt x="0" y="3312"/>
                  </a:lnTo>
                  <a:lnTo>
                    <a:pt x="3157" y="2693"/>
                  </a:lnTo>
                  <a:cubicBezTo>
                    <a:pt x="3236" y="2678"/>
                    <a:pt x="3316" y="2670"/>
                    <a:pt x="3396" y="2670"/>
                  </a:cubicBezTo>
                  <a:cubicBezTo>
                    <a:pt x="3476" y="2670"/>
                    <a:pt x="3556" y="2678"/>
                    <a:pt x="3635" y="2693"/>
                  </a:cubicBezTo>
                  <a:lnTo>
                    <a:pt x="6791" y="3312"/>
                  </a:lnTo>
                  <a:lnTo>
                    <a:pt x="6791" y="2825"/>
                  </a:lnTo>
                  <a:cubicBezTo>
                    <a:pt x="6791" y="1642"/>
                    <a:pt x="6138" y="556"/>
                    <a:pt x="5094" y="1"/>
                  </a:cubicBezTo>
                  <a:lnTo>
                    <a:pt x="5094" y="1796"/>
                  </a:lnTo>
                  <a:cubicBezTo>
                    <a:pt x="5094" y="2024"/>
                    <a:pt x="4909" y="2209"/>
                    <a:pt x="4682" y="2209"/>
                  </a:cubicBezTo>
                  <a:lnTo>
                    <a:pt x="2110" y="2209"/>
                  </a:lnTo>
                  <a:cubicBezTo>
                    <a:pt x="1881" y="2209"/>
                    <a:pt x="1697" y="2024"/>
                    <a:pt x="1697" y="1796"/>
                  </a:cubicBezTo>
                  <a:lnTo>
                    <a:pt x="1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0"/>
            <p:cNvSpPr/>
            <p:nvPr/>
          </p:nvSpPr>
          <p:spPr>
            <a:xfrm>
              <a:off x="1903375" y="2125300"/>
              <a:ext cx="43700" cy="60700"/>
            </a:xfrm>
            <a:custGeom>
              <a:avLst/>
              <a:gdLst/>
              <a:ahLst/>
              <a:cxnLst/>
              <a:rect l="l" t="t" r="r" b="b"/>
              <a:pathLst>
                <a:path w="1748" h="2428" extrusionOk="0">
                  <a:moveTo>
                    <a:pt x="823" y="1"/>
                  </a:moveTo>
                  <a:cubicBezTo>
                    <a:pt x="370" y="1"/>
                    <a:pt x="0" y="368"/>
                    <a:pt x="2" y="823"/>
                  </a:cubicBezTo>
                  <a:lnTo>
                    <a:pt x="2" y="2427"/>
                  </a:lnTo>
                  <a:lnTo>
                    <a:pt x="1748" y="2427"/>
                  </a:lnTo>
                  <a:lnTo>
                    <a:pt x="1748" y="823"/>
                  </a:lnTo>
                  <a:cubicBezTo>
                    <a:pt x="1748" y="368"/>
                    <a:pt x="1380" y="1"/>
                    <a:pt x="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0"/>
            <p:cNvSpPr/>
            <p:nvPr/>
          </p:nvSpPr>
          <p:spPr>
            <a:xfrm>
              <a:off x="1957750" y="2125300"/>
              <a:ext cx="56300" cy="35500"/>
            </a:xfrm>
            <a:custGeom>
              <a:avLst/>
              <a:gdLst/>
              <a:ahLst/>
              <a:cxnLst/>
              <a:rect l="l" t="t" r="r" b="b"/>
              <a:pathLst>
                <a:path w="2252" h="1420" extrusionOk="0">
                  <a:moveTo>
                    <a:pt x="0" y="1"/>
                  </a:moveTo>
                  <a:cubicBezTo>
                    <a:pt x="828" y="238"/>
                    <a:pt x="1560" y="736"/>
                    <a:pt x="2087" y="1420"/>
                  </a:cubicBezTo>
                  <a:cubicBezTo>
                    <a:pt x="2194" y="1278"/>
                    <a:pt x="2252" y="1104"/>
                    <a:pt x="2252" y="926"/>
                  </a:cubicBezTo>
                  <a:lnTo>
                    <a:pt x="2252" y="823"/>
                  </a:lnTo>
                  <a:cubicBezTo>
                    <a:pt x="2252" y="368"/>
                    <a:pt x="1884"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0"/>
            <p:cNvSpPr/>
            <p:nvPr/>
          </p:nvSpPr>
          <p:spPr>
            <a:xfrm>
              <a:off x="1894275" y="2240625"/>
              <a:ext cx="20675" cy="146050"/>
            </a:xfrm>
            <a:custGeom>
              <a:avLst/>
              <a:gdLst/>
              <a:ahLst/>
              <a:cxnLst/>
              <a:rect l="l" t="t" r="r" b="b"/>
              <a:pathLst>
                <a:path w="827" h="5842" extrusionOk="0">
                  <a:moveTo>
                    <a:pt x="826" y="1"/>
                  </a:moveTo>
                  <a:lnTo>
                    <a:pt x="1" y="163"/>
                  </a:lnTo>
                  <a:lnTo>
                    <a:pt x="1" y="5354"/>
                  </a:lnTo>
                  <a:lnTo>
                    <a:pt x="826" y="5842"/>
                  </a:lnTo>
                  <a:lnTo>
                    <a:pt x="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0"/>
            <p:cNvSpPr/>
            <p:nvPr/>
          </p:nvSpPr>
          <p:spPr>
            <a:xfrm>
              <a:off x="1935550" y="2240600"/>
              <a:ext cx="20650" cy="146050"/>
            </a:xfrm>
            <a:custGeom>
              <a:avLst/>
              <a:gdLst/>
              <a:ahLst/>
              <a:cxnLst/>
              <a:rect l="l" t="t" r="r" b="b"/>
              <a:pathLst>
                <a:path w="826" h="5842" extrusionOk="0">
                  <a:moveTo>
                    <a:pt x="1" y="0"/>
                  </a:moveTo>
                  <a:lnTo>
                    <a:pt x="1" y="5841"/>
                  </a:lnTo>
                  <a:lnTo>
                    <a:pt x="826" y="5355"/>
                  </a:lnTo>
                  <a:lnTo>
                    <a:pt x="826" y="16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0"/>
            <p:cNvSpPr/>
            <p:nvPr/>
          </p:nvSpPr>
          <p:spPr>
            <a:xfrm>
              <a:off x="1820225" y="2248750"/>
              <a:ext cx="53450" cy="113600"/>
            </a:xfrm>
            <a:custGeom>
              <a:avLst/>
              <a:gdLst/>
              <a:ahLst/>
              <a:cxnLst/>
              <a:rect l="l" t="t" r="r" b="b"/>
              <a:pathLst>
                <a:path w="2138" h="4544" extrusionOk="0">
                  <a:moveTo>
                    <a:pt x="2137" y="0"/>
                  </a:moveTo>
                  <a:lnTo>
                    <a:pt x="333" y="353"/>
                  </a:lnTo>
                  <a:cubicBezTo>
                    <a:pt x="141" y="393"/>
                    <a:pt x="0" y="562"/>
                    <a:pt x="0" y="759"/>
                  </a:cubicBezTo>
                  <a:lnTo>
                    <a:pt x="0" y="3047"/>
                  </a:lnTo>
                  <a:cubicBezTo>
                    <a:pt x="0" y="3193"/>
                    <a:pt x="77" y="3329"/>
                    <a:pt x="203" y="3403"/>
                  </a:cubicBezTo>
                  <a:lnTo>
                    <a:pt x="2136" y="4544"/>
                  </a:lnTo>
                  <a:lnTo>
                    <a:pt x="2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0"/>
            <p:cNvSpPr/>
            <p:nvPr/>
          </p:nvSpPr>
          <p:spPr>
            <a:xfrm>
              <a:off x="1976825" y="2248750"/>
              <a:ext cx="53425" cy="113575"/>
            </a:xfrm>
            <a:custGeom>
              <a:avLst/>
              <a:gdLst/>
              <a:ahLst/>
              <a:cxnLst/>
              <a:rect l="l" t="t" r="r" b="b"/>
              <a:pathLst>
                <a:path w="2137" h="4543" extrusionOk="0">
                  <a:moveTo>
                    <a:pt x="0" y="0"/>
                  </a:moveTo>
                  <a:lnTo>
                    <a:pt x="0" y="4542"/>
                  </a:lnTo>
                  <a:lnTo>
                    <a:pt x="1933" y="3403"/>
                  </a:lnTo>
                  <a:cubicBezTo>
                    <a:pt x="2059" y="3328"/>
                    <a:pt x="2136" y="3193"/>
                    <a:pt x="2136" y="3047"/>
                  </a:cubicBezTo>
                  <a:lnTo>
                    <a:pt x="2136" y="759"/>
                  </a:lnTo>
                  <a:cubicBezTo>
                    <a:pt x="2136" y="562"/>
                    <a:pt x="1997" y="393"/>
                    <a:pt x="1803" y="353"/>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80"/>
          <p:cNvGrpSpPr/>
          <p:nvPr/>
        </p:nvGrpSpPr>
        <p:grpSpPr>
          <a:xfrm>
            <a:off x="1529763" y="2390369"/>
            <a:ext cx="374888" cy="374890"/>
            <a:chOff x="993525" y="2125300"/>
            <a:chExt cx="356425" cy="352175"/>
          </a:xfrm>
        </p:grpSpPr>
        <p:sp>
          <p:nvSpPr>
            <p:cNvPr id="1038" name="Google Shape;1038;p80"/>
            <p:cNvSpPr/>
            <p:nvPr/>
          </p:nvSpPr>
          <p:spPr>
            <a:xfrm>
              <a:off x="1070100" y="2415800"/>
              <a:ext cx="203300" cy="61675"/>
            </a:xfrm>
            <a:custGeom>
              <a:avLst/>
              <a:gdLst/>
              <a:ahLst/>
              <a:cxnLst/>
              <a:rect l="l" t="t" r="r" b="b"/>
              <a:pathLst>
                <a:path w="8132" h="2467" extrusionOk="0">
                  <a:moveTo>
                    <a:pt x="587" y="1"/>
                  </a:moveTo>
                  <a:cubicBezTo>
                    <a:pt x="262" y="1"/>
                    <a:pt x="0" y="263"/>
                    <a:pt x="0" y="587"/>
                  </a:cubicBezTo>
                  <a:lnTo>
                    <a:pt x="0" y="2466"/>
                  </a:lnTo>
                  <a:lnTo>
                    <a:pt x="8132" y="2466"/>
                  </a:lnTo>
                  <a:lnTo>
                    <a:pt x="8132" y="587"/>
                  </a:lnTo>
                  <a:cubicBezTo>
                    <a:pt x="8132" y="263"/>
                    <a:pt x="7868" y="1"/>
                    <a:pt x="7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0"/>
            <p:cNvSpPr/>
            <p:nvPr/>
          </p:nvSpPr>
          <p:spPr>
            <a:xfrm>
              <a:off x="1139150" y="2125300"/>
              <a:ext cx="178275" cy="128500"/>
            </a:xfrm>
            <a:custGeom>
              <a:avLst/>
              <a:gdLst/>
              <a:ahLst/>
              <a:cxnLst/>
              <a:rect l="l" t="t" r="r" b="b"/>
              <a:pathLst>
                <a:path w="7131" h="5140" extrusionOk="0">
                  <a:moveTo>
                    <a:pt x="4942" y="0"/>
                  </a:moveTo>
                  <a:cubicBezTo>
                    <a:pt x="4934" y="0"/>
                    <a:pt x="4926" y="0"/>
                    <a:pt x="4918" y="1"/>
                  </a:cubicBezTo>
                  <a:lnTo>
                    <a:pt x="2393" y="1"/>
                  </a:lnTo>
                  <a:cubicBezTo>
                    <a:pt x="1071" y="1"/>
                    <a:pt x="1" y="1071"/>
                    <a:pt x="1" y="2390"/>
                  </a:cubicBezTo>
                  <a:lnTo>
                    <a:pt x="1" y="4253"/>
                  </a:lnTo>
                  <a:cubicBezTo>
                    <a:pt x="502" y="4439"/>
                    <a:pt x="949" y="4743"/>
                    <a:pt x="1304" y="5139"/>
                  </a:cubicBezTo>
                  <a:cubicBezTo>
                    <a:pt x="1734" y="4659"/>
                    <a:pt x="2296" y="4317"/>
                    <a:pt x="2921" y="4156"/>
                  </a:cubicBezTo>
                  <a:lnTo>
                    <a:pt x="2921" y="2184"/>
                  </a:lnTo>
                  <a:cubicBezTo>
                    <a:pt x="2921" y="1699"/>
                    <a:pt x="3066" y="1226"/>
                    <a:pt x="3340" y="824"/>
                  </a:cubicBezTo>
                  <a:lnTo>
                    <a:pt x="4931" y="824"/>
                  </a:lnTo>
                  <a:cubicBezTo>
                    <a:pt x="4935" y="824"/>
                    <a:pt x="4938" y="824"/>
                    <a:pt x="4942" y="824"/>
                  </a:cubicBezTo>
                  <a:cubicBezTo>
                    <a:pt x="5060" y="824"/>
                    <a:pt x="5171" y="870"/>
                    <a:pt x="5256" y="952"/>
                  </a:cubicBezTo>
                  <a:cubicBezTo>
                    <a:pt x="5345" y="1040"/>
                    <a:pt x="5396" y="1160"/>
                    <a:pt x="5395" y="1286"/>
                  </a:cubicBezTo>
                  <a:lnTo>
                    <a:pt x="5395" y="1606"/>
                  </a:lnTo>
                  <a:cubicBezTo>
                    <a:pt x="4826" y="1808"/>
                    <a:pt x="4485" y="2390"/>
                    <a:pt x="4587" y="2985"/>
                  </a:cubicBezTo>
                  <a:cubicBezTo>
                    <a:pt x="4689" y="3580"/>
                    <a:pt x="5205" y="4014"/>
                    <a:pt x="5809" y="4014"/>
                  </a:cubicBezTo>
                  <a:cubicBezTo>
                    <a:pt x="6411" y="4014"/>
                    <a:pt x="6928" y="3580"/>
                    <a:pt x="7029" y="2985"/>
                  </a:cubicBezTo>
                  <a:cubicBezTo>
                    <a:pt x="7131" y="2390"/>
                    <a:pt x="6790" y="1808"/>
                    <a:pt x="6221" y="1606"/>
                  </a:cubicBezTo>
                  <a:lnTo>
                    <a:pt x="6221" y="1285"/>
                  </a:lnTo>
                  <a:cubicBezTo>
                    <a:pt x="6223" y="576"/>
                    <a:pt x="5648" y="0"/>
                    <a:pt x="4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0"/>
            <p:cNvSpPr/>
            <p:nvPr/>
          </p:nvSpPr>
          <p:spPr>
            <a:xfrm>
              <a:off x="993525" y="2247275"/>
              <a:ext cx="167875" cy="147925"/>
            </a:xfrm>
            <a:custGeom>
              <a:avLst/>
              <a:gdLst/>
              <a:ahLst/>
              <a:cxnLst/>
              <a:rect l="l" t="t" r="r" b="b"/>
              <a:pathLst>
                <a:path w="6715" h="5917" extrusionOk="0">
                  <a:moveTo>
                    <a:pt x="2206" y="1"/>
                  </a:moveTo>
                  <a:cubicBezTo>
                    <a:pt x="1871" y="1"/>
                    <a:pt x="1549" y="132"/>
                    <a:pt x="1311" y="368"/>
                  </a:cubicBezTo>
                  <a:cubicBezTo>
                    <a:pt x="1059" y="611"/>
                    <a:pt x="917" y="947"/>
                    <a:pt x="920" y="1297"/>
                  </a:cubicBezTo>
                  <a:lnTo>
                    <a:pt x="920" y="2178"/>
                  </a:lnTo>
                  <a:cubicBezTo>
                    <a:pt x="345" y="2379"/>
                    <a:pt x="1" y="2965"/>
                    <a:pt x="102" y="3565"/>
                  </a:cubicBezTo>
                  <a:cubicBezTo>
                    <a:pt x="205" y="4164"/>
                    <a:pt x="725" y="4603"/>
                    <a:pt x="1333" y="4603"/>
                  </a:cubicBezTo>
                  <a:cubicBezTo>
                    <a:pt x="1941" y="4603"/>
                    <a:pt x="2461" y="4164"/>
                    <a:pt x="2562" y="3565"/>
                  </a:cubicBezTo>
                  <a:cubicBezTo>
                    <a:pt x="2665" y="2965"/>
                    <a:pt x="2319" y="2379"/>
                    <a:pt x="1745" y="2178"/>
                  </a:cubicBezTo>
                  <a:lnTo>
                    <a:pt x="1745" y="1297"/>
                  </a:lnTo>
                  <a:cubicBezTo>
                    <a:pt x="1744" y="1170"/>
                    <a:pt x="1796" y="1047"/>
                    <a:pt x="1887" y="957"/>
                  </a:cubicBezTo>
                  <a:cubicBezTo>
                    <a:pt x="1973" y="873"/>
                    <a:pt x="2089" y="826"/>
                    <a:pt x="2208" y="826"/>
                  </a:cubicBezTo>
                  <a:cubicBezTo>
                    <a:pt x="2212" y="826"/>
                    <a:pt x="2215" y="826"/>
                    <a:pt x="2219" y="827"/>
                  </a:cubicBezTo>
                  <a:lnTo>
                    <a:pt x="3747" y="827"/>
                  </a:lnTo>
                  <a:cubicBezTo>
                    <a:pt x="4026" y="1235"/>
                    <a:pt x="4177" y="1717"/>
                    <a:pt x="4177" y="2211"/>
                  </a:cubicBezTo>
                  <a:lnTo>
                    <a:pt x="4177" y="5916"/>
                  </a:lnTo>
                  <a:lnTo>
                    <a:pt x="6715" y="5916"/>
                  </a:lnTo>
                  <a:lnTo>
                    <a:pt x="6715" y="1065"/>
                  </a:lnTo>
                  <a:cubicBezTo>
                    <a:pt x="6267" y="401"/>
                    <a:pt x="5517" y="1"/>
                    <a:pt x="4715" y="1"/>
                  </a:cubicBezTo>
                  <a:cubicBezTo>
                    <a:pt x="4714" y="1"/>
                    <a:pt x="4712" y="1"/>
                    <a:pt x="4711" y="1"/>
                  </a:cubicBezTo>
                  <a:lnTo>
                    <a:pt x="2233" y="1"/>
                  </a:lnTo>
                  <a:cubicBezTo>
                    <a:pt x="2224" y="1"/>
                    <a:pt x="2215" y="1"/>
                    <a:pt x="22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0"/>
            <p:cNvSpPr/>
            <p:nvPr/>
          </p:nvSpPr>
          <p:spPr>
            <a:xfrm>
              <a:off x="1182050" y="2247275"/>
              <a:ext cx="167900" cy="147925"/>
            </a:xfrm>
            <a:custGeom>
              <a:avLst/>
              <a:gdLst/>
              <a:ahLst/>
              <a:cxnLst/>
              <a:rect l="l" t="t" r="r" b="b"/>
              <a:pathLst>
                <a:path w="6716" h="5917" extrusionOk="0">
                  <a:moveTo>
                    <a:pt x="4508" y="1"/>
                  </a:moveTo>
                  <a:cubicBezTo>
                    <a:pt x="4499" y="1"/>
                    <a:pt x="4490" y="1"/>
                    <a:pt x="4481" y="1"/>
                  </a:cubicBezTo>
                  <a:lnTo>
                    <a:pt x="2005" y="1"/>
                  </a:lnTo>
                  <a:cubicBezTo>
                    <a:pt x="1201" y="1"/>
                    <a:pt x="450" y="399"/>
                    <a:pt x="1" y="1065"/>
                  </a:cubicBezTo>
                  <a:lnTo>
                    <a:pt x="1" y="5916"/>
                  </a:lnTo>
                  <a:lnTo>
                    <a:pt x="2539" y="5916"/>
                  </a:lnTo>
                  <a:lnTo>
                    <a:pt x="2539" y="2211"/>
                  </a:lnTo>
                  <a:cubicBezTo>
                    <a:pt x="2539" y="1716"/>
                    <a:pt x="2690" y="1233"/>
                    <a:pt x="2969" y="827"/>
                  </a:cubicBezTo>
                  <a:lnTo>
                    <a:pt x="4495" y="827"/>
                  </a:lnTo>
                  <a:cubicBezTo>
                    <a:pt x="4499" y="826"/>
                    <a:pt x="4503" y="826"/>
                    <a:pt x="4506" y="826"/>
                  </a:cubicBezTo>
                  <a:cubicBezTo>
                    <a:pt x="4627" y="826"/>
                    <a:pt x="4741" y="873"/>
                    <a:pt x="4827" y="957"/>
                  </a:cubicBezTo>
                  <a:cubicBezTo>
                    <a:pt x="4918" y="1047"/>
                    <a:pt x="4970" y="1170"/>
                    <a:pt x="4969" y="1297"/>
                  </a:cubicBezTo>
                  <a:lnTo>
                    <a:pt x="4969" y="2178"/>
                  </a:lnTo>
                  <a:cubicBezTo>
                    <a:pt x="4394" y="2379"/>
                    <a:pt x="4049" y="2965"/>
                    <a:pt x="4151" y="3566"/>
                  </a:cubicBezTo>
                  <a:cubicBezTo>
                    <a:pt x="4253" y="4166"/>
                    <a:pt x="4773" y="4604"/>
                    <a:pt x="5383" y="4604"/>
                  </a:cubicBezTo>
                  <a:cubicBezTo>
                    <a:pt x="5991" y="4604"/>
                    <a:pt x="6511" y="4166"/>
                    <a:pt x="6614" y="3566"/>
                  </a:cubicBezTo>
                  <a:cubicBezTo>
                    <a:pt x="6715" y="2965"/>
                    <a:pt x="6370" y="2379"/>
                    <a:pt x="5796" y="2178"/>
                  </a:cubicBezTo>
                  <a:lnTo>
                    <a:pt x="5796" y="1297"/>
                  </a:lnTo>
                  <a:cubicBezTo>
                    <a:pt x="5797" y="947"/>
                    <a:pt x="5655" y="611"/>
                    <a:pt x="5405" y="366"/>
                  </a:cubicBezTo>
                  <a:cubicBezTo>
                    <a:pt x="5165" y="132"/>
                    <a:pt x="4843" y="1"/>
                    <a:pt x="4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80"/>
          <p:cNvGrpSpPr/>
          <p:nvPr/>
        </p:nvGrpSpPr>
        <p:grpSpPr>
          <a:xfrm>
            <a:off x="713224" y="2391960"/>
            <a:ext cx="374904" cy="376626"/>
            <a:chOff x="236025" y="2126700"/>
            <a:chExt cx="353750" cy="349375"/>
          </a:xfrm>
        </p:grpSpPr>
        <p:sp>
          <p:nvSpPr>
            <p:cNvPr id="1043" name="Google Shape;1043;p80"/>
            <p:cNvSpPr/>
            <p:nvPr/>
          </p:nvSpPr>
          <p:spPr>
            <a:xfrm>
              <a:off x="287625" y="2306825"/>
              <a:ext cx="120800" cy="119725"/>
            </a:xfrm>
            <a:custGeom>
              <a:avLst/>
              <a:gdLst/>
              <a:ahLst/>
              <a:cxnLst/>
              <a:rect l="l" t="t" r="r" b="b"/>
              <a:pathLst>
                <a:path w="4832" h="4789" extrusionOk="0">
                  <a:moveTo>
                    <a:pt x="1707" y="0"/>
                  </a:moveTo>
                  <a:cubicBezTo>
                    <a:pt x="1596" y="0"/>
                    <a:pt x="1486" y="42"/>
                    <a:pt x="1401" y="127"/>
                  </a:cubicBezTo>
                  <a:lnTo>
                    <a:pt x="748" y="780"/>
                  </a:lnTo>
                  <a:cubicBezTo>
                    <a:pt x="579" y="948"/>
                    <a:pt x="579" y="1222"/>
                    <a:pt x="748" y="1391"/>
                  </a:cubicBezTo>
                  <a:lnTo>
                    <a:pt x="1460" y="2104"/>
                  </a:lnTo>
                  <a:lnTo>
                    <a:pt x="1" y="3563"/>
                  </a:lnTo>
                  <a:lnTo>
                    <a:pt x="1227" y="4788"/>
                  </a:lnTo>
                  <a:lnTo>
                    <a:pt x="2685" y="3329"/>
                  </a:lnTo>
                  <a:lnTo>
                    <a:pt x="3398" y="4041"/>
                  </a:lnTo>
                  <a:cubicBezTo>
                    <a:pt x="3483" y="4126"/>
                    <a:pt x="3593" y="4168"/>
                    <a:pt x="3704" y="4168"/>
                  </a:cubicBezTo>
                  <a:cubicBezTo>
                    <a:pt x="3815" y="4168"/>
                    <a:pt x="3926" y="4126"/>
                    <a:pt x="4010" y="4041"/>
                  </a:cubicBezTo>
                  <a:lnTo>
                    <a:pt x="4662" y="3388"/>
                  </a:lnTo>
                  <a:cubicBezTo>
                    <a:pt x="4831" y="3220"/>
                    <a:pt x="4831" y="2946"/>
                    <a:pt x="4662" y="2777"/>
                  </a:cubicBezTo>
                  <a:lnTo>
                    <a:pt x="2012" y="127"/>
                  </a:lnTo>
                  <a:cubicBezTo>
                    <a:pt x="1927" y="42"/>
                    <a:pt x="1817" y="0"/>
                    <a:pt x="1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0"/>
            <p:cNvSpPr/>
            <p:nvPr/>
          </p:nvSpPr>
          <p:spPr>
            <a:xfrm>
              <a:off x="236025" y="2405800"/>
              <a:ext cx="74475" cy="70275"/>
            </a:xfrm>
            <a:custGeom>
              <a:avLst/>
              <a:gdLst/>
              <a:ahLst/>
              <a:cxnLst/>
              <a:rect l="l" t="t" r="r" b="b"/>
              <a:pathLst>
                <a:path w="2979" h="2811" extrusionOk="0">
                  <a:moveTo>
                    <a:pt x="951" y="0"/>
                  </a:moveTo>
                  <a:cubicBezTo>
                    <a:pt x="729" y="0"/>
                    <a:pt x="507" y="85"/>
                    <a:pt x="337" y="254"/>
                  </a:cubicBezTo>
                  <a:cubicBezTo>
                    <a:pt x="0" y="593"/>
                    <a:pt x="0" y="1142"/>
                    <a:pt x="337" y="1481"/>
                  </a:cubicBezTo>
                  <a:lnTo>
                    <a:pt x="1415" y="2557"/>
                  </a:lnTo>
                  <a:cubicBezTo>
                    <a:pt x="1584" y="2726"/>
                    <a:pt x="1806" y="2811"/>
                    <a:pt x="2028" y="2811"/>
                  </a:cubicBezTo>
                  <a:cubicBezTo>
                    <a:pt x="2249" y="2811"/>
                    <a:pt x="2471" y="2726"/>
                    <a:pt x="2640" y="2557"/>
                  </a:cubicBezTo>
                  <a:cubicBezTo>
                    <a:pt x="2979" y="2218"/>
                    <a:pt x="2979" y="1669"/>
                    <a:pt x="2640" y="1332"/>
                  </a:cubicBezTo>
                  <a:lnTo>
                    <a:pt x="1564" y="254"/>
                  </a:lnTo>
                  <a:cubicBezTo>
                    <a:pt x="1394" y="85"/>
                    <a:pt x="1173" y="0"/>
                    <a:pt x="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0"/>
            <p:cNvSpPr/>
            <p:nvPr/>
          </p:nvSpPr>
          <p:spPr>
            <a:xfrm>
              <a:off x="354900" y="2126700"/>
              <a:ext cx="234875" cy="232625"/>
            </a:xfrm>
            <a:custGeom>
              <a:avLst/>
              <a:gdLst/>
              <a:ahLst/>
              <a:cxnLst/>
              <a:rect l="l" t="t" r="r" b="b"/>
              <a:pathLst>
                <a:path w="9395" h="9305" extrusionOk="0">
                  <a:moveTo>
                    <a:pt x="6811" y="2083"/>
                  </a:moveTo>
                  <a:cubicBezTo>
                    <a:pt x="6916" y="2083"/>
                    <a:pt x="7021" y="2123"/>
                    <a:pt x="7101" y="2203"/>
                  </a:cubicBezTo>
                  <a:cubicBezTo>
                    <a:pt x="7260" y="2363"/>
                    <a:pt x="7260" y="2622"/>
                    <a:pt x="7101" y="2783"/>
                  </a:cubicBezTo>
                  <a:lnTo>
                    <a:pt x="2776" y="7106"/>
                  </a:lnTo>
                  <a:cubicBezTo>
                    <a:pt x="2696" y="7186"/>
                    <a:pt x="2592" y="7226"/>
                    <a:pt x="2487" y="7226"/>
                  </a:cubicBezTo>
                  <a:cubicBezTo>
                    <a:pt x="2382" y="7226"/>
                    <a:pt x="2277" y="7186"/>
                    <a:pt x="2197" y="7106"/>
                  </a:cubicBezTo>
                  <a:cubicBezTo>
                    <a:pt x="2038" y="6945"/>
                    <a:pt x="2038" y="6686"/>
                    <a:pt x="2197" y="6527"/>
                  </a:cubicBezTo>
                  <a:lnTo>
                    <a:pt x="6522" y="2203"/>
                  </a:lnTo>
                  <a:cubicBezTo>
                    <a:pt x="6602" y="2123"/>
                    <a:pt x="6706" y="2083"/>
                    <a:pt x="6811" y="2083"/>
                  </a:cubicBezTo>
                  <a:close/>
                  <a:moveTo>
                    <a:pt x="8872" y="0"/>
                  </a:moveTo>
                  <a:cubicBezTo>
                    <a:pt x="8817" y="0"/>
                    <a:pt x="8761" y="11"/>
                    <a:pt x="8704" y="34"/>
                  </a:cubicBezTo>
                  <a:cubicBezTo>
                    <a:pt x="7466" y="551"/>
                    <a:pt x="5336" y="1529"/>
                    <a:pt x="4377" y="2486"/>
                  </a:cubicBezTo>
                  <a:lnTo>
                    <a:pt x="0" y="6864"/>
                  </a:lnTo>
                  <a:lnTo>
                    <a:pt x="2439" y="9304"/>
                  </a:lnTo>
                  <a:lnTo>
                    <a:pt x="6817" y="4926"/>
                  </a:lnTo>
                  <a:cubicBezTo>
                    <a:pt x="7776" y="3967"/>
                    <a:pt x="8752" y="1837"/>
                    <a:pt x="9269" y="599"/>
                  </a:cubicBezTo>
                  <a:lnTo>
                    <a:pt x="9269" y="600"/>
                  </a:lnTo>
                  <a:cubicBezTo>
                    <a:pt x="9394" y="301"/>
                    <a:pt x="9161" y="0"/>
                    <a:pt x="8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80"/>
          <p:cNvGrpSpPr/>
          <p:nvPr/>
        </p:nvGrpSpPr>
        <p:grpSpPr>
          <a:xfrm>
            <a:off x="8031446" y="1783241"/>
            <a:ext cx="374903" cy="376653"/>
            <a:chOff x="7024750" y="1562025"/>
            <a:chExt cx="357800" cy="349400"/>
          </a:xfrm>
        </p:grpSpPr>
        <p:sp>
          <p:nvSpPr>
            <p:cNvPr id="1047" name="Google Shape;1047;p80"/>
            <p:cNvSpPr/>
            <p:nvPr/>
          </p:nvSpPr>
          <p:spPr>
            <a:xfrm>
              <a:off x="7082675" y="1562025"/>
              <a:ext cx="59275" cy="56625"/>
            </a:xfrm>
            <a:custGeom>
              <a:avLst/>
              <a:gdLst/>
              <a:ahLst/>
              <a:cxnLst/>
              <a:rect l="l" t="t" r="r" b="b"/>
              <a:pathLst>
                <a:path w="2371" h="2265" extrusionOk="0">
                  <a:moveTo>
                    <a:pt x="571" y="0"/>
                  </a:moveTo>
                  <a:cubicBezTo>
                    <a:pt x="380" y="0"/>
                    <a:pt x="187" y="33"/>
                    <a:pt x="0" y="101"/>
                  </a:cubicBezTo>
                  <a:lnTo>
                    <a:pt x="2142" y="2264"/>
                  </a:lnTo>
                  <a:cubicBezTo>
                    <a:pt x="2371" y="1652"/>
                    <a:pt x="2223" y="961"/>
                    <a:pt x="1763" y="498"/>
                  </a:cubicBezTo>
                  <a:cubicBezTo>
                    <a:pt x="1442" y="174"/>
                    <a:pt x="1011"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0"/>
            <p:cNvSpPr/>
            <p:nvPr/>
          </p:nvSpPr>
          <p:spPr>
            <a:xfrm>
              <a:off x="7024750" y="1565500"/>
              <a:ext cx="111800" cy="104475"/>
            </a:xfrm>
            <a:custGeom>
              <a:avLst/>
              <a:gdLst/>
              <a:ahLst/>
              <a:cxnLst/>
              <a:rect l="l" t="t" r="r" b="b"/>
              <a:pathLst>
                <a:path w="4472" h="4179" extrusionOk="0">
                  <a:moveTo>
                    <a:pt x="1029" y="0"/>
                  </a:moveTo>
                  <a:cubicBezTo>
                    <a:pt x="900" y="0"/>
                    <a:pt x="771" y="61"/>
                    <a:pt x="691" y="178"/>
                  </a:cubicBezTo>
                  <a:cubicBezTo>
                    <a:pt x="1" y="1190"/>
                    <a:pt x="125" y="2551"/>
                    <a:pt x="988" y="3421"/>
                  </a:cubicBezTo>
                  <a:cubicBezTo>
                    <a:pt x="1484" y="3921"/>
                    <a:pt x="2142" y="4178"/>
                    <a:pt x="2807" y="4178"/>
                  </a:cubicBezTo>
                  <a:cubicBezTo>
                    <a:pt x="3299" y="4178"/>
                    <a:pt x="3795" y="4037"/>
                    <a:pt x="4229" y="3747"/>
                  </a:cubicBezTo>
                  <a:cubicBezTo>
                    <a:pt x="4442" y="3604"/>
                    <a:pt x="4472" y="3301"/>
                    <a:pt x="4291" y="3119"/>
                  </a:cubicBezTo>
                  <a:lnTo>
                    <a:pt x="1320" y="121"/>
                  </a:lnTo>
                  <a:cubicBezTo>
                    <a:pt x="1239" y="40"/>
                    <a:pt x="1134" y="0"/>
                    <a:pt x="1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0"/>
            <p:cNvSpPr/>
            <p:nvPr/>
          </p:nvSpPr>
          <p:spPr>
            <a:xfrm>
              <a:off x="7205450" y="1613300"/>
              <a:ext cx="43625" cy="48625"/>
            </a:xfrm>
            <a:custGeom>
              <a:avLst/>
              <a:gdLst/>
              <a:ahLst/>
              <a:cxnLst/>
              <a:rect l="l" t="t" r="r" b="b"/>
              <a:pathLst>
                <a:path w="1745" h="1945" extrusionOk="0">
                  <a:moveTo>
                    <a:pt x="411" y="0"/>
                  </a:moveTo>
                  <a:cubicBezTo>
                    <a:pt x="185" y="0"/>
                    <a:pt x="2" y="184"/>
                    <a:pt x="1" y="410"/>
                  </a:cubicBezTo>
                  <a:lnTo>
                    <a:pt x="1" y="1312"/>
                  </a:lnTo>
                  <a:lnTo>
                    <a:pt x="1743" y="1945"/>
                  </a:lnTo>
                  <a:lnTo>
                    <a:pt x="1744" y="410"/>
                  </a:lnTo>
                  <a:cubicBezTo>
                    <a:pt x="1744" y="184"/>
                    <a:pt x="1560" y="0"/>
                    <a:pt x="1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0"/>
            <p:cNvSpPr/>
            <p:nvPr/>
          </p:nvSpPr>
          <p:spPr>
            <a:xfrm>
              <a:off x="7125000" y="1649650"/>
              <a:ext cx="229125" cy="110900"/>
            </a:xfrm>
            <a:custGeom>
              <a:avLst/>
              <a:gdLst/>
              <a:ahLst/>
              <a:cxnLst/>
              <a:rect l="l" t="t" r="r" b="b"/>
              <a:pathLst>
                <a:path w="9165" h="4436" extrusionOk="0">
                  <a:moveTo>
                    <a:pt x="1218" y="0"/>
                  </a:moveTo>
                  <a:lnTo>
                    <a:pt x="1218" y="0"/>
                  </a:lnTo>
                  <a:cubicBezTo>
                    <a:pt x="1234" y="424"/>
                    <a:pt x="1028" y="825"/>
                    <a:pt x="675" y="1061"/>
                  </a:cubicBezTo>
                  <a:cubicBezTo>
                    <a:pt x="463" y="1202"/>
                    <a:pt x="238" y="1319"/>
                    <a:pt x="0" y="1410"/>
                  </a:cubicBezTo>
                  <a:lnTo>
                    <a:pt x="8246" y="4411"/>
                  </a:lnTo>
                  <a:cubicBezTo>
                    <a:pt x="8293" y="4428"/>
                    <a:pt x="8340" y="4436"/>
                    <a:pt x="8387" y="4436"/>
                  </a:cubicBezTo>
                  <a:cubicBezTo>
                    <a:pt x="8554" y="4436"/>
                    <a:pt x="8711" y="4332"/>
                    <a:pt x="8771" y="4166"/>
                  </a:cubicBezTo>
                  <a:lnTo>
                    <a:pt x="9086" y="3300"/>
                  </a:lnTo>
                  <a:cubicBezTo>
                    <a:pt x="9164" y="3087"/>
                    <a:pt x="9054" y="2853"/>
                    <a:pt x="8842" y="2776"/>
                  </a:cubicBezTo>
                  <a:lnTo>
                    <a:pt x="1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0"/>
            <p:cNvSpPr/>
            <p:nvPr/>
          </p:nvSpPr>
          <p:spPr>
            <a:xfrm>
              <a:off x="7030550" y="1687725"/>
              <a:ext cx="352000" cy="223700"/>
            </a:xfrm>
            <a:custGeom>
              <a:avLst/>
              <a:gdLst/>
              <a:ahLst/>
              <a:cxnLst/>
              <a:rect l="l" t="t" r="r" b="b"/>
              <a:pathLst>
                <a:path w="14080" h="8948" extrusionOk="0">
                  <a:moveTo>
                    <a:pt x="12129" y="6646"/>
                  </a:moveTo>
                  <a:cubicBezTo>
                    <a:pt x="12197" y="6646"/>
                    <a:pt x="12268" y="6664"/>
                    <a:pt x="12337" y="6705"/>
                  </a:cubicBezTo>
                  <a:cubicBezTo>
                    <a:pt x="12485" y="6794"/>
                    <a:pt x="12562" y="6965"/>
                    <a:pt x="12531" y="7135"/>
                  </a:cubicBezTo>
                  <a:cubicBezTo>
                    <a:pt x="12496" y="7310"/>
                    <a:pt x="12353" y="7443"/>
                    <a:pt x="12176" y="7465"/>
                  </a:cubicBezTo>
                  <a:cubicBezTo>
                    <a:pt x="12161" y="7466"/>
                    <a:pt x="12145" y="7467"/>
                    <a:pt x="12130" y="7467"/>
                  </a:cubicBezTo>
                  <a:cubicBezTo>
                    <a:pt x="11969" y="7467"/>
                    <a:pt x="11822" y="7374"/>
                    <a:pt x="11755" y="7226"/>
                  </a:cubicBezTo>
                  <a:cubicBezTo>
                    <a:pt x="11624" y="6935"/>
                    <a:pt x="11855" y="6646"/>
                    <a:pt x="12129" y="6646"/>
                  </a:cubicBezTo>
                  <a:close/>
                  <a:moveTo>
                    <a:pt x="1876" y="6674"/>
                  </a:moveTo>
                  <a:cubicBezTo>
                    <a:pt x="1934" y="6674"/>
                    <a:pt x="1994" y="6686"/>
                    <a:pt x="2054" y="6715"/>
                  </a:cubicBezTo>
                  <a:cubicBezTo>
                    <a:pt x="2219" y="6794"/>
                    <a:pt x="2311" y="6974"/>
                    <a:pt x="2282" y="7155"/>
                  </a:cubicBezTo>
                  <a:cubicBezTo>
                    <a:pt x="2252" y="7327"/>
                    <a:pt x="2114" y="7463"/>
                    <a:pt x="1941" y="7491"/>
                  </a:cubicBezTo>
                  <a:cubicBezTo>
                    <a:pt x="1920" y="7494"/>
                    <a:pt x="1900" y="7495"/>
                    <a:pt x="1879" y="7495"/>
                  </a:cubicBezTo>
                  <a:cubicBezTo>
                    <a:pt x="1728" y="7495"/>
                    <a:pt x="1586" y="7412"/>
                    <a:pt x="1515" y="7275"/>
                  </a:cubicBezTo>
                  <a:cubicBezTo>
                    <a:pt x="1364" y="6985"/>
                    <a:pt x="1591" y="6674"/>
                    <a:pt x="1876" y="6674"/>
                  </a:cubicBezTo>
                  <a:close/>
                  <a:moveTo>
                    <a:pt x="1718" y="0"/>
                  </a:moveTo>
                  <a:lnTo>
                    <a:pt x="5091" y="6188"/>
                  </a:lnTo>
                  <a:lnTo>
                    <a:pt x="3509" y="6188"/>
                  </a:lnTo>
                  <a:cubicBezTo>
                    <a:pt x="3176" y="5582"/>
                    <a:pt x="2544" y="5223"/>
                    <a:pt x="1877" y="5223"/>
                  </a:cubicBezTo>
                  <a:cubicBezTo>
                    <a:pt x="1718" y="5223"/>
                    <a:pt x="1557" y="5243"/>
                    <a:pt x="1398" y="5285"/>
                  </a:cubicBezTo>
                  <a:cubicBezTo>
                    <a:pt x="571" y="5506"/>
                    <a:pt x="0" y="6261"/>
                    <a:pt x="15" y="7117"/>
                  </a:cubicBezTo>
                  <a:cubicBezTo>
                    <a:pt x="29" y="7973"/>
                    <a:pt x="624" y="8709"/>
                    <a:pt x="1458" y="8900"/>
                  </a:cubicBezTo>
                  <a:cubicBezTo>
                    <a:pt x="1598" y="8932"/>
                    <a:pt x="1739" y="8948"/>
                    <a:pt x="1878" y="8948"/>
                  </a:cubicBezTo>
                  <a:cubicBezTo>
                    <a:pt x="2567" y="8948"/>
                    <a:pt x="3215" y="8563"/>
                    <a:pt x="3538" y="7928"/>
                  </a:cubicBezTo>
                  <a:lnTo>
                    <a:pt x="10481" y="7928"/>
                  </a:lnTo>
                  <a:cubicBezTo>
                    <a:pt x="10795" y="8522"/>
                    <a:pt x="11405" y="8900"/>
                    <a:pt x="12075" y="8918"/>
                  </a:cubicBezTo>
                  <a:cubicBezTo>
                    <a:pt x="12093" y="8919"/>
                    <a:pt x="12110" y="8919"/>
                    <a:pt x="12128" y="8919"/>
                  </a:cubicBezTo>
                  <a:cubicBezTo>
                    <a:pt x="12780" y="8919"/>
                    <a:pt x="13384" y="8579"/>
                    <a:pt x="13721" y="8019"/>
                  </a:cubicBezTo>
                  <a:cubicBezTo>
                    <a:pt x="14069" y="7444"/>
                    <a:pt x="14079" y="6726"/>
                    <a:pt x="13749" y="6143"/>
                  </a:cubicBezTo>
                  <a:cubicBezTo>
                    <a:pt x="13419" y="5558"/>
                    <a:pt x="12799" y="5196"/>
                    <a:pt x="12129" y="5196"/>
                  </a:cubicBezTo>
                  <a:cubicBezTo>
                    <a:pt x="12127" y="5196"/>
                    <a:pt x="12126" y="5196"/>
                    <a:pt x="12125" y="5196"/>
                  </a:cubicBezTo>
                  <a:cubicBezTo>
                    <a:pt x="11436" y="5196"/>
                    <a:pt x="10803" y="5578"/>
                    <a:pt x="10481" y="6186"/>
                  </a:cubicBezTo>
                  <a:lnTo>
                    <a:pt x="8739" y="6186"/>
                  </a:lnTo>
                  <a:lnTo>
                    <a:pt x="8739" y="2563"/>
                  </a:lnTo>
                  <a:lnTo>
                    <a:pt x="6998" y="1931"/>
                  </a:lnTo>
                  <a:lnTo>
                    <a:pt x="6998" y="6188"/>
                  </a:lnTo>
                  <a:lnTo>
                    <a:pt x="6024" y="6188"/>
                  </a:lnTo>
                  <a:lnTo>
                    <a:pt x="2708" y="106"/>
                  </a:lnTo>
                  <a:cubicBezTo>
                    <a:pt x="2663" y="108"/>
                    <a:pt x="2618" y="109"/>
                    <a:pt x="2573" y="109"/>
                  </a:cubicBezTo>
                  <a:cubicBezTo>
                    <a:pt x="2285" y="109"/>
                    <a:pt x="1997" y="73"/>
                    <a:pt x="1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80"/>
          <p:cNvGrpSpPr/>
          <p:nvPr/>
        </p:nvGrpSpPr>
        <p:grpSpPr>
          <a:xfrm>
            <a:off x="7219978" y="1783268"/>
            <a:ext cx="376680" cy="376572"/>
            <a:chOff x="6271975" y="1562050"/>
            <a:chExt cx="349425" cy="349325"/>
          </a:xfrm>
        </p:grpSpPr>
        <p:sp>
          <p:nvSpPr>
            <p:cNvPr id="1053" name="Google Shape;1053;p80"/>
            <p:cNvSpPr/>
            <p:nvPr/>
          </p:nvSpPr>
          <p:spPr>
            <a:xfrm>
              <a:off x="6415950" y="1777650"/>
              <a:ext cx="20500" cy="71875"/>
            </a:xfrm>
            <a:custGeom>
              <a:avLst/>
              <a:gdLst/>
              <a:ahLst/>
              <a:cxnLst/>
              <a:rect l="l" t="t" r="r" b="b"/>
              <a:pathLst>
                <a:path w="820" h="2875" extrusionOk="0">
                  <a:moveTo>
                    <a:pt x="0" y="0"/>
                  </a:moveTo>
                  <a:lnTo>
                    <a:pt x="0" y="2725"/>
                  </a:lnTo>
                  <a:cubicBezTo>
                    <a:pt x="268" y="2801"/>
                    <a:pt x="542" y="2850"/>
                    <a:pt x="820" y="2874"/>
                  </a:cubicBezTo>
                  <a:lnTo>
                    <a:pt x="820" y="369"/>
                  </a:lnTo>
                  <a:cubicBezTo>
                    <a:pt x="522" y="309"/>
                    <a:pt x="242" y="18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0"/>
            <p:cNvSpPr/>
            <p:nvPr/>
          </p:nvSpPr>
          <p:spPr>
            <a:xfrm>
              <a:off x="6456900" y="1777650"/>
              <a:ext cx="20500" cy="71875"/>
            </a:xfrm>
            <a:custGeom>
              <a:avLst/>
              <a:gdLst/>
              <a:ahLst/>
              <a:cxnLst/>
              <a:rect l="l" t="t" r="r" b="b"/>
              <a:pathLst>
                <a:path w="820" h="2875" extrusionOk="0">
                  <a:moveTo>
                    <a:pt x="820" y="0"/>
                  </a:moveTo>
                  <a:cubicBezTo>
                    <a:pt x="576" y="183"/>
                    <a:pt x="297" y="309"/>
                    <a:pt x="0" y="369"/>
                  </a:cubicBezTo>
                  <a:lnTo>
                    <a:pt x="0" y="2874"/>
                  </a:lnTo>
                  <a:cubicBezTo>
                    <a:pt x="277" y="2850"/>
                    <a:pt x="552" y="2801"/>
                    <a:pt x="820" y="2725"/>
                  </a:cubicBezTo>
                  <a:lnTo>
                    <a:pt x="8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0"/>
            <p:cNvSpPr/>
            <p:nvPr/>
          </p:nvSpPr>
          <p:spPr>
            <a:xfrm>
              <a:off x="6375000" y="1635700"/>
              <a:ext cx="20525" cy="202050"/>
            </a:xfrm>
            <a:custGeom>
              <a:avLst/>
              <a:gdLst/>
              <a:ahLst/>
              <a:cxnLst/>
              <a:rect l="l" t="t" r="r" b="b"/>
              <a:pathLst>
                <a:path w="821" h="8082" extrusionOk="0">
                  <a:moveTo>
                    <a:pt x="820" y="1"/>
                  </a:moveTo>
                  <a:cubicBezTo>
                    <a:pt x="529" y="148"/>
                    <a:pt x="254" y="328"/>
                    <a:pt x="2" y="535"/>
                  </a:cubicBezTo>
                  <a:lnTo>
                    <a:pt x="1" y="7536"/>
                  </a:lnTo>
                  <a:lnTo>
                    <a:pt x="1" y="7547"/>
                  </a:lnTo>
                  <a:cubicBezTo>
                    <a:pt x="254" y="7755"/>
                    <a:pt x="529" y="7934"/>
                    <a:pt x="820" y="8082"/>
                  </a:cubicBez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0"/>
            <p:cNvSpPr/>
            <p:nvPr/>
          </p:nvSpPr>
          <p:spPr>
            <a:xfrm>
              <a:off x="6415950" y="1623900"/>
              <a:ext cx="20500" cy="71925"/>
            </a:xfrm>
            <a:custGeom>
              <a:avLst/>
              <a:gdLst/>
              <a:ahLst/>
              <a:cxnLst/>
              <a:rect l="l" t="t" r="r" b="b"/>
              <a:pathLst>
                <a:path w="820" h="2877" extrusionOk="0">
                  <a:moveTo>
                    <a:pt x="820" y="1"/>
                  </a:moveTo>
                  <a:cubicBezTo>
                    <a:pt x="542" y="27"/>
                    <a:pt x="268" y="76"/>
                    <a:pt x="0" y="151"/>
                  </a:cubicBezTo>
                  <a:lnTo>
                    <a:pt x="0" y="2876"/>
                  </a:lnTo>
                  <a:cubicBezTo>
                    <a:pt x="242" y="2694"/>
                    <a:pt x="522" y="2568"/>
                    <a:pt x="820" y="2507"/>
                  </a:cubicBez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0"/>
            <p:cNvSpPr/>
            <p:nvPr/>
          </p:nvSpPr>
          <p:spPr>
            <a:xfrm>
              <a:off x="6326350" y="1670900"/>
              <a:ext cx="28225" cy="131675"/>
            </a:xfrm>
            <a:custGeom>
              <a:avLst/>
              <a:gdLst/>
              <a:ahLst/>
              <a:cxnLst/>
              <a:rect l="l" t="t" r="r" b="b"/>
              <a:pathLst>
                <a:path w="1129" h="5267" extrusionOk="0">
                  <a:moveTo>
                    <a:pt x="1129" y="0"/>
                  </a:moveTo>
                  <a:cubicBezTo>
                    <a:pt x="1" y="1574"/>
                    <a:pt x="1" y="3692"/>
                    <a:pt x="1129" y="5266"/>
                  </a:cubicBezTo>
                  <a:lnTo>
                    <a:pt x="1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0"/>
            <p:cNvSpPr/>
            <p:nvPr/>
          </p:nvSpPr>
          <p:spPr>
            <a:xfrm>
              <a:off x="6538775" y="1670900"/>
              <a:ext cx="28225" cy="131675"/>
            </a:xfrm>
            <a:custGeom>
              <a:avLst/>
              <a:gdLst/>
              <a:ahLst/>
              <a:cxnLst/>
              <a:rect l="l" t="t" r="r" b="b"/>
              <a:pathLst>
                <a:path w="1129" h="5267" extrusionOk="0">
                  <a:moveTo>
                    <a:pt x="0" y="0"/>
                  </a:moveTo>
                  <a:lnTo>
                    <a:pt x="0" y="5266"/>
                  </a:lnTo>
                  <a:cubicBezTo>
                    <a:pt x="1128" y="3692"/>
                    <a:pt x="1128" y="157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0"/>
            <p:cNvSpPr/>
            <p:nvPr/>
          </p:nvSpPr>
          <p:spPr>
            <a:xfrm>
              <a:off x="6497875" y="1635700"/>
              <a:ext cx="20475" cy="202050"/>
            </a:xfrm>
            <a:custGeom>
              <a:avLst/>
              <a:gdLst/>
              <a:ahLst/>
              <a:cxnLst/>
              <a:rect l="l" t="t" r="r" b="b"/>
              <a:pathLst>
                <a:path w="819" h="8082" extrusionOk="0">
                  <a:moveTo>
                    <a:pt x="0" y="1"/>
                  </a:moveTo>
                  <a:lnTo>
                    <a:pt x="0" y="8082"/>
                  </a:lnTo>
                  <a:cubicBezTo>
                    <a:pt x="291" y="7934"/>
                    <a:pt x="566" y="7755"/>
                    <a:pt x="818" y="7547"/>
                  </a:cubicBezTo>
                  <a:lnTo>
                    <a:pt x="818" y="535"/>
                  </a:lnTo>
                  <a:cubicBezTo>
                    <a:pt x="566" y="328"/>
                    <a:pt x="291" y="1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0"/>
            <p:cNvSpPr/>
            <p:nvPr/>
          </p:nvSpPr>
          <p:spPr>
            <a:xfrm>
              <a:off x="6413525" y="1706000"/>
              <a:ext cx="63875" cy="61450"/>
            </a:xfrm>
            <a:custGeom>
              <a:avLst/>
              <a:gdLst/>
              <a:ahLst/>
              <a:cxnLst/>
              <a:rect l="l" t="t" r="r" b="b"/>
              <a:pathLst>
                <a:path w="2555" h="2458" extrusionOk="0">
                  <a:moveTo>
                    <a:pt x="1325" y="1"/>
                  </a:moveTo>
                  <a:cubicBezTo>
                    <a:pt x="829" y="1"/>
                    <a:pt x="381" y="300"/>
                    <a:pt x="192" y="759"/>
                  </a:cubicBezTo>
                  <a:cubicBezTo>
                    <a:pt x="0" y="1218"/>
                    <a:pt x="106" y="1747"/>
                    <a:pt x="458" y="2097"/>
                  </a:cubicBezTo>
                  <a:cubicBezTo>
                    <a:pt x="692" y="2333"/>
                    <a:pt x="1006" y="2457"/>
                    <a:pt x="1326" y="2457"/>
                  </a:cubicBezTo>
                  <a:cubicBezTo>
                    <a:pt x="1484" y="2457"/>
                    <a:pt x="1644" y="2427"/>
                    <a:pt x="1796" y="2364"/>
                  </a:cubicBezTo>
                  <a:cubicBezTo>
                    <a:pt x="2255" y="2174"/>
                    <a:pt x="2555" y="1727"/>
                    <a:pt x="2555" y="1230"/>
                  </a:cubicBezTo>
                  <a:cubicBezTo>
                    <a:pt x="2555" y="551"/>
                    <a:pt x="2004"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0"/>
            <p:cNvSpPr/>
            <p:nvPr/>
          </p:nvSpPr>
          <p:spPr>
            <a:xfrm>
              <a:off x="6456900" y="1623900"/>
              <a:ext cx="20500" cy="71925"/>
            </a:xfrm>
            <a:custGeom>
              <a:avLst/>
              <a:gdLst/>
              <a:ahLst/>
              <a:cxnLst/>
              <a:rect l="l" t="t" r="r" b="b"/>
              <a:pathLst>
                <a:path w="820" h="2877" extrusionOk="0">
                  <a:moveTo>
                    <a:pt x="0" y="1"/>
                  </a:moveTo>
                  <a:lnTo>
                    <a:pt x="0" y="2507"/>
                  </a:lnTo>
                  <a:cubicBezTo>
                    <a:pt x="297" y="2568"/>
                    <a:pt x="576" y="2694"/>
                    <a:pt x="820" y="2876"/>
                  </a:cubicBezTo>
                  <a:lnTo>
                    <a:pt x="820" y="151"/>
                  </a:lnTo>
                  <a:cubicBezTo>
                    <a:pt x="552" y="76"/>
                    <a:pt x="277" y="2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0"/>
            <p:cNvSpPr/>
            <p:nvPr/>
          </p:nvSpPr>
          <p:spPr>
            <a:xfrm>
              <a:off x="6271975" y="1562050"/>
              <a:ext cx="349425" cy="349325"/>
            </a:xfrm>
            <a:custGeom>
              <a:avLst/>
              <a:gdLst/>
              <a:ahLst/>
              <a:cxnLst/>
              <a:rect l="l" t="t" r="r" b="b"/>
              <a:pathLst>
                <a:path w="13977" h="13973" extrusionOk="0">
                  <a:moveTo>
                    <a:pt x="3317" y="11717"/>
                  </a:moveTo>
                  <a:cubicBezTo>
                    <a:pt x="3316" y="11717"/>
                    <a:pt x="3315" y="11717"/>
                    <a:pt x="3314" y="11717"/>
                  </a:cubicBezTo>
                  <a:cubicBezTo>
                    <a:pt x="3313" y="11717"/>
                    <a:pt x="3312" y="11717"/>
                    <a:pt x="3311" y="11717"/>
                  </a:cubicBezTo>
                  <a:close/>
                  <a:moveTo>
                    <a:pt x="6993" y="1638"/>
                  </a:moveTo>
                  <a:cubicBezTo>
                    <a:pt x="8293" y="1638"/>
                    <a:pt x="9547" y="2114"/>
                    <a:pt x="10520" y="2974"/>
                  </a:cubicBezTo>
                  <a:cubicBezTo>
                    <a:pt x="10528" y="2980"/>
                    <a:pt x="10533" y="2986"/>
                    <a:pt x="10539" y="2992"/>
                  </a:cubicBezTo>
                  <a:cubicBezTo>
                    <a:pt x="11576" y="3910"/>
                    <a:pt x="12215" y="5197"/>
                    <a:pt x="12320" y="6578"/>
                  </a:cubicBezTo>
                  <a:lnTo>
                    <a:pt x="12766" y="6578"/>
                  </a:lnTo>
                  <a:cubicBezTo>
                    <a:pt x="12992" y="6578"/>
                    <a:pt x="13175" y="6761"/>
                    <a:pt x="13175" y="6988"/>
                  </a:cubicBezTo>
                  <a:cubicBezTo>
                    <a:pt x="13175" y="7214"/>
                    <a:pt x="12992" y="7396"/>
                    <a:pt x="12766" y="7396"/>
                  </a:cubicBezTo>
                  <a:lnTo>
                    <a:pt x="12322" y="7396"/>
                  </a:lnTo>
                  <a:cubicBezTo>
                    <a:pt x="12112" y="10156"/>
                    <a:pt x="9799" y="12337"/>
                    <a:pt x="6987" y="12337"/>
                  </a:cubicBezTo>
                  <a:cubicBezTo>
                    <a:pt x="6984" y="12337"/>
                    <a:pt x="6981" y="12337"/>
                    <a:pt x="6979" y="12337"/>
                  </a:cubicBezTo>
                  <a:cubicBezTo>
                    <a:pt x="6105" y="12337"/>
                    <a:pt x="5244" y="12121"/>
                    <a:pt x="4474" y="11708"/>
                  </a:cubicBezTo>
                  <a:lnTo>
                    <a:pt x="3280" y="11716"/>
                  </a:lnTo>
                  <a:lnTo>
                    <a:pt x="3280" y="11716"/>
                  </a:lnTo>
                  <a:cubicBezTo>
                    <a:pt x="3070" y="11698"/>
                    <a:pt x="2905" y="11524"/>
                    <a:pt x="2904" y="11310"/>
                  </a:cubicBezTo>
                  <a:cubicBezTo>
                    <a:pt x="2903" y="11084"/>
                    <a:pt x="3085" y="10899"/>
                    <a:pt x="3311" y="10897"/>
                  </a:cubicBezTo>
                  <a:lnTo>
                    <a:pt x="3340" y="10896"/>
                  </a:lnTo>
                  <a:cubicBezTo>
                    <a:pt x="1789" y="9452"/>
                    <a:pt x="1239" y="7227"/>
                    <a:pt x="1937" y="5226"/>
                  </a:cubicBezTo>
                  <a:lnTo>
                    <a:pt x="1530" y="5226"/>
                  </a:lnTo>
                  <a:cubicBezTo>
                    <a:pt x="1302" y="5226"/>
                    <a:pt x="1120" y="5042"/>
                    <a:pt x="1120" y="4816"/>
                  </a:cubicBezTo>
                  <a:cubicBezTo>
                    <a:pt x="1120" y="4590"/>
                    <a:pt x="1302" y="4408"/>
                    <a:pt x="1530" y="4408"/>
                  </a:cubicBezTo>
                  <a:lnTo>
                    <a:pt x="2303" y="4408"/>
                  </a:lnTo>
                  <a:cubicBezTo>
                    <a:pt x="3215" y="2757"/>
                    <a:pt x="4973" y="1638"/>
                    <a:pt x="6987" y="1638"/>
                  </a:cubicBezTo>
                  <a:cubicBezTo>
                    <a:pt x="6989" y="1638"/>
                    <a:pt x="6991" y="1638"/>
                    <a:pt x="6993" y="1638"/>
                  </a:cubicBezTo>
                  <a:close/>
                  <a:moveTo>
                    <a:pt x="6987" y="0"/>
                  </a:moveTo>
                  <a:cubicBezTo>
                    <a:pt x="3128" y="0"/>
                    <a:pt x="1" y="3128"/>
                    <a:pt x="1" y="6986"/>
                  </a:cubicBezTo>
                  <a:cubicBezTo>
                    <a:pt x="1" y="7492"/>
                    <a:pt x="56" y="7997"/>
                    <a:pt x="164" y="8491"/>
                  </a:cubicBezTo>
                  <a:lnTo>
                    <a:pt x="658" y="8491"/>
                  </a:lnTo>
                  <a:cubicBezTo>
                    <a:pt x="885" y="8491"/>
                    <a:pt x="1068" y="8675"/>
                    <a:pt x="1068" y="8901"/>
                  </a:cubicBezTo>
                  <a:cubicBezTo>
                    <a:pt x="1068" y="9127"/>
                    <a:pt x="885" y="9310"/>
                    <a:pt x="658" y="9310"/>
                  </a:cubicBezTo>
                  <a:lnTo>
                    <a:pt x="397" y="9310"/>
                  </a:lnTo>
                  <a:cubicBezTo>
                    <a:pt x="1355" y="12027"/>
                    <a:pt x="3945" y="13973"/>
                    <a:pt x="6989" y="13973"/>
                  </a:cubicBezTo>
                  <a:cubicBezTo>
                    <a:pt x="10848" y="13973"/>
                    <a:pt x="13975" y="10845"/>
                    <a:pt x="13975" y="6986"/>
                  </a:cubicBezTo>
                  <a:cubicBezTo>
                    <a:pt x="13977" y="5785"/>
                    <a:pt x="13667" y="4603"/>
                    <a:pt x="13076" y="3558"/>
                  </a:cubicBezTo>
                  <a:lnTo>
                    <a:pt x="12440" y="3555"/>
                  </a:lnTo>
                  <a:cubicBezTo>
                    <a:pt x="12215" y="3553"/>
                    <a:pt x="12032" y="3369"/>
                    <a:pt x="12032" y="3144"/>
                  </a:cubicBezTo>
                  <a:cubicBezTo>
                    <a:pt x="12034" y="2918"/>
                    <a:pt x="12217" y="2735"/>
                    <a:pt x="12443" y="2735"/>
                  </a:cubicBezTo>
                  <a:lnTo>
                    <a:pt x="12533" y="2735"/>
                  </a:lnTo>
                  <a:cubicBezTo>
                    <a:pt x="11256" y="1073"/>
                    <a:pt x="9248" y="0"/>
                    <a:pt x="6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80"/>
          <p:cNvGrpSpPr/>
          <p:nvPr/>
        </p:nvGrpSpPr>
        <p:grpSpPr>
          <a:xfrm>
            <a:off x="6499658" y="1783268"/>
            <a:ext cx="216678" cy="376626"/>
            <a:chOff x="5603775" y="1562050"/>
            <a:chExt cx="201000" cy="349375"/>
          </a:xfrm>
        </p:grpSpPr>
        <p:sp>
          <p:nvSpPr>
            <p:cNvPr id="1064" name="Google Shape;1064;p80"/>
            <p:cNvSpPr/>
            <p:nvPr/>
          </p:nvSpPr>
          <p:spPr>
            <a:xfrm>
              <a:off x="5630700" y="1822300"/>
              <a:ext cx="147150" cy="89125"/>
            </a:xfrm>
            <a:custGeom>
              <a:avLst/>
              <a:gdLst/>
              <a:ahLst/>
              <a:cxnLst/>
              <a:rect l="l" t="t" r="r" b="b"/>
              <a:pathLst>
                <a:path w="5886" h="3565" extrusionOk="0">
                  <a:moveTo>
                    <a:pt x="1724" y="1"/>
                  </a:moveTo>
                  <a:lnTo>
                    <a:pt x="1724" y="1"/>
                  </a:lnTo>
                  <a:cubicBezTo>
                    <a:pt x="1772" y="916"/>
                    <a:pt x="1592" y="1830"/>
                    <a:pt x="1187" y="2745"/>
                  </a:cubicBezTo>
                  <a:lnTo>
                    <a:pt x="410" y="2745"/>
                  </a:lnTo>
                  <a:cubicBezTo>
                    <a:pt x="183" y="2745"/>
                    <a:pt x="1" y="2929"/>
                    <a:pt x="1" y="3155"/>
                  </a:cubicBezTo>
                  <a:cubicBezTo>
                    <a:pt x="1" y="3381"/>
                    <a:pt x="183" y="3564"/>
                    <a:pt x="410" y="3564"/>
                  </a:cubicBezTo>
                  <a:lnTo>
                    <a:pt x="5475" y="3564"/>
                  </a:lnTo>
                  <a:cubicBezTo>
                    <a:pt x="5701" y="3564"/>
                    <a:pt x="5885" y="3381"/>
                    <a:pt x="5885" y="3155"/>
                  </a:cubicBezTo>
                  <a:cubicBezTo>
                    <a:pt x="5885" y="2929"/>
                    <a:pt x="5701" y="2745"/>
                    <a:pt x="5475" y="2745"/>
                  </a:cubicBezTo>
                  <a:lnTo>
                    <a:pt x="4699" y="2745"/>
                  </a:lnTo>
                  <a:cubicBezTo>
                    <a:pt x="4294" y="1830"/>
                    <a:pt x="4114" y="916"/>
                    <a:pt x="4162" y="1"/>
                  </a:cubicBezTo>
                  <a:lnTo>
                    <a:pt x="4162" y="1"/>
                  </a:lnTo>
                  <a:cubicBezTo>
                    <a:pt x="3799" y="97"/>
                    <a:pt x="3425" y="144"/>
                    <a:pt x="3050" y="144"/>
                  </a:cubicBezTo>
                  <a:lnTo>
                    <a:pt x="2836" y="144"/>
                  </a:lnTo>
                  <a:cubicBezTo>
                    <a:pt x="2459" y="144"/>
                    <a:pt x="2086" y="97"/>
                    <a:pt x="1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0"/>
            <p:cNvSpPr/>
            <p:nvPr/>
          </p:nvSpPr>
          <p:spPr>
            <a:xfrm>
              <a:off x="5643550" y="1562050"/>
              <a:ext cx="121450" cy="40400"/>
            </a:xfrm>
            <a:custGeom>
              <a:avLst/>
              <a:gdLst/>
              <a:ahLst/>
              <a:cxnLst/>
              <a:rect l="l" t="t" r="r" b="b"/>
              <a:pathLst>
                <a:path w="4858" h="1616" extrusionOk="0">
                  <a:moveTo>
                    <a:pt x="2429" y="0"/>
                  </a:moveTo>
                  <a:cubicBezTo>
                    <a:pt x="1368" y="0"/>
                    <a:pt x="410" y="637"/>
                    <a:pt x="1" y="1616"/>
                  </a:cubicBezTo>
                  <a:lnTo>
                    <a:pt x="4857" y="1616"/>
                  </a:lnTo>
                  <a:cubicBezTo>
                    <a:pt x="4447" y="637"/>
                    <a:pt x="3490"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0"/>
            <p:cNvSpPr/>
            <p:nvPr/>
          </p:nvSpPr>
          <p:spPr>
            <a:xfrm>
              <a:off x="5603775" y="1622925"/>
              <a:ext cx="201000" cy="182500"/>
            </a:xfrm>
            <a:custGeom>
              <a:avLst/>
              <a:gdLst/>
              <a:ahLst/>
              <a:cxnLst/>
              <a:rect l="l" t="t" r="r" b="b"/>
              <a:pathLst>
                <a:path w="8040" h="7300" extrusionOk="0">
                  <a:moveTo>
                    <a:pt x="4020" y="1689"/>
                  </a:moveTo>
                  <a:cubicBezTo>
                    <a:pt x="4246" y="1689"/>
                    <a:pt x="4430" y="1873"/>
                    <a:pt x="4430" y="2099"/>
                  </a:cubicBezTo>
                  <a:lnTo>
                    <a:pt x="4430" y="2601"/>
                  </a:lnTo>
                  <a:lnTo>
                    <a:pt x="4931" y="2601"/>
                  </a:lnTo>
                  <a:cubicBezTo>
                    <a:pt x="5158" y="2601"/>
                    <a:pt x="5341" y="2784"/>
                    <a:pt x="5341" y="3011"/>
                  </a:cubicBezTo>
                  <a:cubicBezTo>
                    <a:pt x="5341" y="3237"/>
                    <a:pt x="5158" y="3421"/>
                    <a:pt x="4931" y="3421"/>
                  </a:cubicBezTo>
                  <a:lnTo>
                    <a:pt x="4430" y="3421"/>
                  </a:lnTo>
                  <a:lnTo>
                    <a:pt x="4430" y="5610"/>
                  </a:lnTo>
                  <a:cubicBezTo>
                    <a:pt x="4430" y="5837"/>
                    <a:pt x="4246" y="6020"/>
                    <a:pt x="4020" y="6020"/>
                  </a:cubicBezTo>
                  <a:cubicBezTo>
                    <a:pt x="3793" y="6020"/>
                    <a:pt x="3610" y="5837"/>
                    <a:pt x="3610" y="5610"/>
                  </a:cubicBezTo>
                  <a:lnTo>
                    <a:pt x="3610" y="3421"/>
                  </a:lnTo>
                  <a:lnTo>
                    <a:pt x="3108" y="3421"/>
                  </a:lnTo>
                  <a:cubicBezTo>
                    <a:pt x="2882" y="3421"/>
                    <a:pt x="2698" y="3237"/>
                    <a:pt x="2698" y="3011"/>
                  </a:cubicBezTo>
                  <a:cubicBezTo>
                    <a:pt x="2698" y="2785"/>
                    <a:pt x="2882" y="2601"/>
                    <a:pt x="3108" y="2601"/>
                  </a:cubicBezTo>
                  <a:lnTo>
                    <a:pt x="3610" y="2601"/>
                  </a:lnTo>
                  <a:lnTo>
                    <a:pt x="3610" y="2099"/>
                  </a:lnTo>
                  <a:cubicBezTo>
                    <a:pt x="3610" y="1873"/>
                    <a:pt x="3793" y="1689"/>
                    <a:pt x="4020" y="1689"/>
                  </a:cubicBezTo>
                  <a:close/>
                  <a:moveTo>
                    <a:pt x="429" y="0"/>
                  </a:moveTo>
                  <a:cubicBezTo>
                    <a:pt x="219" y="0"/>
                    <a:pt x="44" y="158"/>
                    <a:pt x="22" y="368"/>
                  </a:cubicBezTo>
                  <a:cubicBezTo>
                    <a:pt x="0" y="577"/>
                    <a:pt x="139" y="768"/>
                    <a:pt x="345" y="811"/>
                  </a:cubicBezTo>
                  <a:lnTo>
                    <a:pt x="345" y="3732"/>
                  </a:lnTo>
                  <a:cubicBezTo>
                    <a:pt x="345" y="5703"/>
                    <a:pt x="1942" y="7300"/>
                    <a:pt x="3913" y="7300"/>
                  </a:cubicBezTo>
                  <a:lnTo>
                    <a:pt x="4127" y="7300"/>
                  </a:lnTo>
                  <a:cubicBezTo>
                    <a:pt x="6098" y="7300"/>
                    <a:pt x="7695" y="5703"/>
                    <a:pt x="7695" y="3732"/>
                  </a:cubicBezTo>
                  <a:lnTo>
                    <a:pt x="7695" y="811"/>
                  </a:lnTo>
                  <a:cubicBezTo>
                    <a:pt x="7901" y="768"/>
                    <a:pt x="8040" y="577"/>
                    <a:pt x="8018" y="368"/>
                  </a:cubicBezTo>
                  <a:cubicBezTo>
                    <a:pt x="7996" y="158"/>
                    <a:pt x="7819" y="0"/>
                    <a:pt x="7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80"/>
          <p:cNvGrpSpPr/>
          <p:nvPr/>
        </p:nvGrpSpPr>
        <p:grpSpPr>
          <a:xfrm>
            <a:off x="5601253" y="1783268"/>
            <a:ext cx="383094" cy="376626"/>
            <a:chOff x="4770375" y="1562050"/>
            <a:chExt cx="355375" cy="349375"/>
          </a:xfrm>
        </p:grpSpPr>
        <p:sp>
          <p:nvSpPr>
            <p:cNvPr id="1068" name="Google Shape;1068;p80"/>
            <p:cNvSpPr/>
            <p:nvPr/>
          </p:nvSpPr>
          <p:spPr>
            <a:xfrm>
              <a:off x="4801650" y="1856550"/>
              <a:ext cx="255050" cy="54875"/>
            </a:xfrm>
            <a:custGeom>
              <a:avLst/>
              <a:gdLst/>
              <a:ahLst/>
              <a:cxnLst/>
              <a:rect l="l" t="t" r="r" b="b"/>
              <a:pathLst>
                <a:path w="10202" h="2195" extrusionOk="0">
                  <a:moveTo>
                    <a:pt x="2280" y="1"/>
                  </a:moveTo>
                  <a:cubicBezTo>
                    <a:pt x="2187" y="1"/>
                    <a:pt x="2111" y="49"/>
                    <a:pt x="2111" y="143"/>
                  </a:cubicBezTo>
                  <a:lnTo>
                    <a:pt x="2111" y="198"/>
                  </a:lnTo>
                  <a:cubicBezTo>
                    <a:pt x="2111" y="1330"/>
                    <a:pt x="1167" y="2194"/>
                    <a:pt x="1" y="2194"/>
                  </a:cubicBezTo>
                  <a:lnTo>
                    <a:pt x="9074" y="2194"/>
                  </a:lnTo>
                  <a:cubicBezTo>
                    <a:pt x="9697" y="2194"/>
                    <a:pt x="10202" y="1702"/>
                    <a:pt x="10202" y="1097"/>
                  </a:cubicBezTo>
                  <a:cubicBezTo>
                    <a:pt x="10202" y="493"/>
                    <a:pt x="9699" y="4"/>
                    <a:pt x="9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0"/>
            <p:cNvSpPr/>
            <p:nvPr/>
          </p:nvSpPr>
          <p:spPr>
            <a:xfrm>
              <a:off x="4770375" y="1562050"/>
              <a:ext cx="204375" cy="327625"/>
            </a:xfrm>
            <a:custGeom>
              <a:avLst/>
              <a:gdLst/>
              <a:ahLst/>
              <a:cxnLst/>
              <a:rect l="l" t="t" r="r" b="b"/>
              <a:pathLst>
                <a:path w="8175" h="13105" extrusionOk="0">
                  <a:moveTo>
                    <a:pt x="3585" y="2184"/>
                  </a:moveTo>
                  <a:cubicBezTo>
                    <a:pt x="3805" y="2184"/>
                    <a:pt x="3996" y="2353"/>
                    <a:pt x="4006" y="2573"/>
                  </a:cubicBezTo>
                  <a:cubicBezTo>
                    <a:pt x="4018" y="2806"/>
                    <a:pt x="3831" y="3003"/>
                    <a:pt x="3596" y="3003"/>
                  </a:cubicBezTo>
                  <a:lnTo>
                    <a:pt x="1304" y="3003"/>
                  </a:lnTo>
                  <a:cubicBezTo>
                    <a:pt x="1084" y="3003"/>
                    <a:pt x="894" y="2832"/>
                    <a:pt x="884" y="2612"/>
                  </a:cubicBezTo>
                  <a:cubicBezTo>
                    <a:pt x="873" y="2379"/>
                    <a:pt x="1059" y="2184"/>
                    <a:pt x="1292" y="2184"/>
                  </a:cubicBezTo>
                  <a:close/>
                  <a:moveTo>
                    <a:pt x="1292" y="10370"/>
                  </a:moveTo>
                  <a:cubicBezTo>
                    <a:pt x="1361" y="10370"/>
                    <a:pt x="1433" y="10388"/>
                    <a:pt x="1502" y="10430"/>
                  </a:cubicBezTo>
                  <a:cubicBezTo>
                    <a:pt x="1650" y="10520"/>
                    <a:pt x="1727" y="10692"/>
                    <a:pt x="1694" y="10861"/>
                  </a:cubicBezTo>
                  <a:cubicBezTo>
                    <a:pt x="1659" y="11036"/>
                    <a:pt x="1514" y="11168"/>
                    <a:pt x="1337" y="11187"/>
                  </a:cubicBezTo>
                  <a:cubicBezTo>
                    <a:pt x="1322" y="11189"/>
                    <a:pt x="1306" y="11190"/>
                    <a:pt x="1291" y="11190"/>
                  </a:cubicBezTo>
                  <a:cubicBezTo>
                    <a:pt x="1131" y="11190"/>
                    <a:pt x="984" y="11096"/>
                    <a:pt x="919" y="10947"/>
                  </a:cubicBezTo>
                  <a:cubicBezTo>
                    <a:pt x="790" y="10656"/>
                    <a:pt x="1020" y="10370"/>
                    <a:pt x="1292" y="10370"/>
                  </a:cubicBezTo>
                  <a:close/>
                  <a:moveTo>
                    <a:pt x="411" y="0"/>
                  </a:moveTo>
                  <a:cubicBezTo>
                    <a:pt x="185" y="0"/>
                    <a:pt x="1" y="184"/>
                    <a:pt x="1" y="410"/>
                  </a:cubicBezTo>
                  <a:lnTo>
                    <a:pt x="1" y="11923"/>
                  </a:lnTo>
                  <a:cubicBezTo>
                    <a:pt x="1" y="12574"/>
                    <a:pt x="563" y="13104"/>
                    <a:pt x="1252" y="13104"/>
                  </a:cubicBezTo>
                  <a:cubicBezTo>
                    <a:pt x="1935" y="13104"/>
                    <a:pt x="2491" y="12574"/>
                    <a:pt x="2491" y="11923"/>
                  </a:cubicBezTo>
                  <a:cubicBezTo>
                    <a:pt x="2491" y="11347"/>
                    <a:pt x="2958" y="10883"/>
                    <a:pt x="3533" y="10883"/>
                  </a:cubicBezTo>
                  <a:cubicBezTo>
                    <a:pt x="3534" y="10883"/>
                    <a:pt x="3534" y="10883"/>
                    <a:pt x="3535" y="10883"/>
                  </a:cubicBezTo>
                  <a:lnTo>
                    <a:pt x="8173" y="10902"/>
                  </a:lnTo>
                  <a:lnTo>
                    <a:pt x="8173" y="8127"/>
                  </a:lnTo>
                  <a:lnTo>
                    <a:pt x="5790" y="10087"/>
                  </a:lnTo>
                  <a:cubicBezTo>
                    <a:pt x="5571" y="10268"/>
                    <a:pt x="5295" y="10366"/>
                    <a:pt x="5011" y="10366"/>
                  </a:cubicBezTo>
                  <a:cubicBezTo>
                    <a:pt x="4492" y="10366"/>
                    <a:pt x="4029" y="10040"/>
                    <a:pt x="3854" y="9552"/>
                  </a:cubicBezTo>
                  <a:lnTo>
                    <a:pt x="1304" y="9552"/>
                  </a:lnTo>
                  <a:cubicBezTo>
                    <a:pt x="1084" y="9552"/>
                    <a:pt x="894" y="9383"/>
                    <a:pt x="884" y="9163"/>
                  </a:cubicBezTo>
                  <a:cubicBezTo>
                    <a:pt x="873" y="8928"/>
                    <a:pt x="1059" y="8733"/>
                    <a:pt x="1292" y="8733"/>
                  </a:cubicBezTo>
                  <a:lnTo>
                    <a:pt x="3851" y="8733"/>
                  </a:lnTo>
                  <a:cubicBezTo>
                    <a:pt x="3925" y="8520"/>
                    <a:pt x="4057" y="8332"/>
                    <a:pt x="4230" y="8188"/>
                  </a:cubicBezTo>
                  <a:lnTo>
                    <a:pt x="4565" y="7915"/>
                  </a:lnTo>
                  <a:lnTo>
                    <a:pt x="1304" y="7915"/>
                  </a:lnTo>
                  <a:cubicBezTo>
                    <a:pt x="1084" y="7915"/>
                    <a:pt x="894" y="7745"/>
                    <a:pt x="884" y="7525"/>
                  </a:cubicBezTo>
                  <a:cubicBezTo>
                    <a:pt x="873" y="7291"/>
                    <a:pt x="1059" y="7095"/>
                    <a:pt x="1292" y="7095"/>
                  </a:cubicBezTo>
                  <a:lnTo>
                    <a:pt x="5561" y="7095"/>
                  </a:lnTo>
                  <a:lnTo>
                    <a:pt x="6184" y="6583"/>
                  </a:lnTo>
                  <a:lnTo>
                    <a:pt x="6184" y="6277"/>
                  </a:lnTo>
                  <a:lnTo>
                    <a:pt x="1304" y="6277"/>
                  </a:lnTo>
                  <a:cubicBezTo>
                    <a:pt x="1084" y="6277"/>
                    <a:pt x="894" y="6108"/>
                    <a:pt x="884" y="5887"/>
                  </a:cubicBezTo>
                  <a:cubicBezTo>
                    <a:pt x="873" y="5653"/>
                    <a:pt x="1059" y="5457"/>
                    <a:pt x="1292" y="5457"/>
                  </a:cubicBezTo>
                  <a:lnTo>
                    <a:pt x="6185" y="5457"/>
                  </a:lnTo>
                  <a:lnTo>
                    <a:pt x="6185" y="5111"/>
                  </a:lnTo>
                  <a:cubicBezTo>
                    <a:pt x="6185" y="4949"/>
                    <a:pt x="6216" y="4790"/>
                    <a:pt x="6278" y="4641"/>
                  </a:cubicBezTo>
                  <a:lnTo>
                    <a:pt x="1304" y="4641"/>
                  </a:lnTo>
                  <a:cubicBezTo>
                    <a:pt x="1084" y="4641"/>
                    <a:pt x="894" y="4470"/>
                    <a:pt x="884" y="4250"/>
                  </a:cubicBezTo>
                  <a:cubicBezTo>
                    <a:pt x="873" y="4017"/>
                    <a:pt x="1059" y="3821"/>
                    <a:pt x="1294" y="3821"/>
                  </a:cubicBezTo>
                  <a:lnTo>
                    <a:pt x="7053" y="3821"/>
                  </a:lnTo>
                  <a:lnTo>
                    <a:pt x="8175" y="2916"/>
                  </a:lnTo>
                  <a:lnTo>
                    <a:pt x="8175" y="410"/>
                  </a:lnTo>
                  <a:cubicBezTo>
                    <a:pt x="8175" y="184"/>
                    <a:pt x="7992" y="0"/>
                    <a:pt x="7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0"/>
            <p:cNvSpPr/>
            <p:nvPr/>
          </p:nvSpPr>
          <p:spPr>
            <a:xfrm>
              <a:off x="4945450" y="1649100"/>
              <a:ext cx="44375" cy="60725"/>
            </a:xfrm>
            <a:custGeom>
              <a:avLst/>
              <a:gdLst/>
              <a:ahLst/>
              <a:cxnLst/>
              <a:rect l="l" t="t" r="r" b="b"/>
              <a:pathLst>
                <a:path w="1775" h="2429" extrusionOk="0">
                  <a:moveTo>
                    <a:pt x="1774" y="0"/>
                  </a:moveTo>
                  <a:lnTo>
                    <a:pt x="154" y="1308"/>
                  </a:lnTo>
                  <a:cubicBezTo>
                    <a:pt x="57" y="1386"/>
                    <a:pt x="0" y="1505"/>
                    <a:pt x="0" y="1629"/>
                  </a:cubicBezTo>
                  <a:lnTo>
                    <a:pt x="0" y="2429"/>
                  </a:lnTo>
                  <a:lnTo>
                    <a:pt x="1774" y="971"/>
                  </a:lnTo>
                  <a:lnTo>
                    <a:pt x="1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0"/>
            <p:cNvSpPr/>
            <p:nvPr/>
          </p:nvSpPr>
          <p:spPr>
            <a:xfrm>
              <a:off x="4986750" y="1719725"/>
              <a:ext cx="66800" cy="39025"/>
            </a:xfrm>
            <a:custGeom>
              <a:avLst/>
              <a:gdLst/>
              <a:ahLst/>
              <a:cxnLst/>
              <a:rect l="l" t="t" r="r" b="b"/>
              <a:pathLst>
                <a:path w="2672" h="1561" extrusionOk="0">
                  <a:moveTo>
                    <a:pt x="1737" y="0"/>
                  </a:moveTo>
                  <a:lnTo>
                    <a:pt x="0" y="1425"/>
                  </a:lnTo>
                  <a:lnTo>
                    <a:pt x="724" y="1554"/>
                  </a:lnTo>
                  <a:cubicBezTo>
                    <a:pt x="749" y="1559"/>
                    <a:pt x="774" y="1561"/>
                    <a:pt x="798" y="1561"/>
                  </a:cubicBezTo>
                  <a:cubicBezTo>
                    <a:pt x="892" y="1561"/>
                    <a:pt x="983" y="1529"/>
                    <a:pt x="1056" y="1470"/>
                  </a:cubicBezTo>
                  <a:lnTo>
                    <a:pt x="2672" y="167"/>
                  </a:ln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0"/>
            <p:cNvSpPr/>
            <p:nvPr/>
          </p:nvSpPr>
          <p:spPr>
            <a:xfrm>
              <a:off x="5010250" y="1599325"/>
              <a:ext cx="115500" cy="107525"/>
            </a:xfrm>
            <a:custGeom>
              <a:avLst/>
              <a:gdLst/>
              <a:ahLst/>
              <a:cxnLst/>
              <a:rect l="l" t="t" r="r" b="b"/>
              <a:pathLst>
                <a:path w="4620" h="4301" extrusionOk="0">
                  <a:moveTo>
                    <a:pt x="2372" y="0"/>
                  </a:moveTo>
                  <a:cubicBezTo>
                    <a:pt x="1921" y="0"/>
                    <a:pt x="1466" y="148"/>
                    <a:pt x="1092" y="449"/>
                  </a:cubicBezTo>
                  <a:lnTo>
                    <a:pt x="0" y="1331"/>
                  </a:lnTo>
                  <a:lnTo>
                    <a:pt x="0" y="2290"/>
                  </a:lnTo>
                  <a:lnTo>
                    <a:pt x="876" y="1570"/>
                  </a:lnTo>
                  <a:cubicBezTo>
                    <a:pt x="1105" y="1382"/>
                    <a:pt x="1381" y="1291"/>
                    <a:pt x="1655" y="1291"/>
                  </a:cubicBezTo>
                  <a:cubicBezTo>
                    <a:pt x="2010" y="1291"/>
                    <a:pt x="2362" y="1444"/>
                    <a:pt x="2605" y="1739"/>
                  </a:cubicBezTo>
                  <a:cubicBezTo>
                    <a:pt x="3035" y="2264"/>
                    <a:pt x="2960" y="3037"/>
                    <a:pt x="2436" y="3468"/>
                  </a:cubicBezTo>
                  <a:lnTo>
                    <a:pt x="1628" y="4131"/>
                  </a:lnTo>
                  <a:lnTo>
                    <a:pt x="2576" y="4301"/>
                  </a:lnTo>
                  <a:lnTo>
                    <a:pt x="3655" y="3431"/>
                  </a:lnTo>
                  <a:cubicBezTo>
                    <a:pt x="4505" y="2744"/>
                    <a:pt x="4619" y="1522"/>
                    <a:pt x="3911" y="698"/>
                  </a:cubicBezTo>
                  <a:cubicBezTo>
                    <a:pt x="3516" y="238"/>
                    <a:pt x="2946" y="0"/>
                    <a:pt x="2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0"/>
            <p:cNvSpPr/>
            <p:nvPr/>
          </p:nvSpPr>
          <p:spPr>
            <a:xfrm>
              <a:off x="4881700" y="1652025"/>
              <a:ext cx="181450" cy="148725"/>
            </a:xfrm>
            <a:custGeom>
              <a:avLst/>
              <a:gdLst/>
              <a:ahLst/>
              <a:cxnLst/>
              <a:rect l="l" t="t" r="r" b="b"/>
              <a:pathLst>
                <a:path w="7258" h="5949" extrusionOk="0">
                  <a:moveTo>
                    <a:pt x="6797" y="1"/>
                  </a:moveTo>
                  <a:cubicBezTo>
                    <a:pt x="6706" y="1"/>
                    <a:pt x="6614" y="31"/>
                    <a:pt x="6538" y="93"/>
                  </a:cubicBezTo>
                  <a:lnTo>
                    <a:pt x="297" y="5224"/>
                  </a:lnTo>
                  <a:cubicBezTo>
                    <a:pt x="0" y="5467"/>
                    <a:pt x="174" y="5949"/>
                    <a:pt x="558" y="5949"/>
                  </a:cubicBezTo>
                  <a:cubicBezTo>
                    <a:pt x="652" y="5949"/>
                    <a:pt x="745" y="5916"/>
                    <a:pt x="817" y="5856"/>
                  </a:cubicBezTo>
                  <a:lnTo>
                    <a:pt x="7058" y="726"/>
                  </a:lnTo>
                  <a:cubicBezTo>
                    <a:pt x="7233" y="583"/>
                    <a:pt x="7258" y="325"/>
                    <a:pt x="7114" y="150"/>
                  </a:cubicBezTo>
                  <a:cubicBezTo>
                    <a:pt x="7033" y="52"/>
                    <a:pt x="6916"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80"/>
          <p:cNvGrpSpPr/>
          <p:nvPr/>
        </p:nvGrpSpPr>
        <p:grpSpPr>
          <a:xfrm>
            <a:off x="4815418" y="1784022"/>
            <a:ext cx="314507" cy="376411"/>
            <a:chOff x="4041400" y="1562750"/>
            <a:chExt cx="291750" cy="349175"/>
          </a:xfrm>
        </p:grpSpPr>
        <p:sp>
          <p:nvSpPr>
            <p:cNvPr id="1075" name="Google Shape;1075;p80"/>
            <p:cNvSpPr/>
            <p:nvPr/>
          </p:nvSpPr>
          <p:spPr>
            <a:xfrm>
              <a:off x="4226625" y="1614100"/>
              <a:ext cx="106525" cy="85600"/>
            </a:xfrm>
            <a:custGeom>
              <a:avLst/>
              <a:gdLst/>
              <a:ahLst/>
              <a:cxnLst/>
              <a:rect l="l" t="t" r="r" b="b"/>
              <a:pathLst>
                <a:path w="4261" h="3424" extrusionOk="0">
                  <a:moveTo>
                    <a:pt x="2371" y="0"/>
                  </a:moveTo>
                  <a:lnTo>
                    <a:pt x="2371" y="1555"/>
                  </a:lnTo>
                  <a:cubicBezTo>
                    <a:pt x="2370" y="2233"/>
                    <a:pt x="1819" y="2783"/>
                    <a:pt x="1142" y="2785"/>
                  </a:cubicBezTo>
                  <a:lnTo>
                    <a:pt x="1" y="2785"/>
                  </a:lnTo>
                  <a:lnTo>
                    <a:pt x="1" y="3013"/>
                  </a:lnTo>
                  <a:cubicBezTo>
                    <a:pt x="1" y="3239"/>
                    <a:pt x="185" y="3423"/>
                    <a:pt x="410" y="3423"/>
                  </a:cubicBezTo>
                  <a:lnTo>
                    <a:pt x="3781" y="3423"/>
                  </a:lnTo>
                  <a:cubicBezTo>
                    <a:pt x="4062" y="3423"/>
                    <a:pt x="4261" y="3147"/>
                    <a:pt x="4169" y="2882"/>
                  </a:cubicBezTo>
                  <a:lnTo>
                    <a:pt x="3773" y="1712"/>
                  </a:lnTo>
                  <a:lnTo>
                    <a:pt x="4169" y="542"/>
                  </a:lnTo>
                  <a:cubicBezTo>
                    <a:pt x="4259" y="275"/>
                    <a:pt x="4062" y="0"/>
                    <a:pt x="3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0"/>
            <p:cNvSpPr/>
            <p:nvPr/>
          </p:nvSpPr>
          <p:spPr>
            <a:xfrm>
              <a:off x="4187325" y="1584450"/>
              <a:ext cx="78100" cy="78750"/>
            </a:xfrm>
            <a:custGeom>
              <a:avLst/>
              <a:gdLst/>
              <a:ahLst/>
              <a:cxnLst/>
              <a:rect l="l" t="t" r="r" b="b"/>
              <a:pathLst>
                <a:path w="3124" h="3150" extrusionOk="0">
                  <a:moveTo>
                    <a:pt x="0" y="0"/>
                  </a:moveTo>
                  <a:lnTo>
                    <a:pt x="0" y="3150"/>
                  </a:lnTo>
                  <a:lnTo>
                    <a:pt x="2714" y="3150"/>
                  </a:lnTo>
                  <a:cubicBezTo>
                    <a:pt x="2940" y="3150"/>
                    <a:pt x="3123" y="2967"/>
                    <a:pt x="3123" y="2740"/>
                  </a:cubicBezTo>
                  <a:lnTo>
                    <a:pt x="3123" y="412"/>
                  </a:lnTo>
                  <a:cubicBezTo>
                    <a:pt x="3123" y="186"/>
                    <a:pt x="2940" y="2"/>
                    <a:pt x="2714" y="2"/>
                  </a:cubicBezTo>
                  <a:lnTo>
                    <a:pt x="27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0"/>
            <p:cNvSpPr/>
            <p:nvPr/>
          </p:nvSpPr>
          <p:spPr>
            <a:xfrm>
              <a:off x="4042950" y="1813125"/>
              <a:ext cx="227275" cy="39625"/>
            </a:xfrm>
            <a:custGeom>
              <a:avLst/>
              <a:gdLst/>
              <a:ahLst/>
              <a:cxnLst/>
              <a:rect l="l" t="t" r="r" b="b"/>
              <a:pathLst>
                <a:path w="9091" h="1585" extrusionOk="0">
                  <a:moveTo>
                    <a:pt x="1" y="0"/>
                  </a:moveTo>
                  <a:lnTo>
                    <a:pt x="793" y="1584"/>
                  </a:lnTo>
                  <a:lnTo>
                    <a:pt x="8299" y="1584"/>
                  </a:lnTo>
                  <a:lnTo>
                    <a:pt x="9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0"/>
            <p:cNvSpPr/>
            <p:nvPr/>
          </p:nvSpPr>
          <p:spPr>
            <a:xfrm>
              <a:off x="4041400" y="1562750"/>
              <a:ext cx="230400" cy="229875"/>
            </a:xfrm>
            <a:custGeom>
              <a:avLst/>
              <a:gdLst/>
              <a:ahLst/>
              <a:cxnLst/>
              <a:rect l="l" t="t" r="r" b="b"/>
              <a:pathLst>
                <a:path w="9216" h="9195" extrusionOk="0">
                  <a:moveTo>
                    <a:pt x="4608" y="1"/>
                  </a:moveTo>
                  <a:cubicBezTo>
                    <a:pt x="4385" y="1"/>
                    <a:pt x="4202" y="181"/>
                    <a:pt x="4198" y="402"/>
                  </a:cubicBezTo>
                  <a:lnTo>
                    <a:pt x="4198" y="6565"/>
                  </a:lnTo>
                  <a:lnTo>
                    <a:pt x="4097" y="6565"/>
                  </a:lnTo>
                  <a:cubicBezTo>
                    <a:pt x="3869" y="6565"/>
                    <a:pt x="3687" y="6747"/>
                    <a:pt x="3687" y="6974"/>
                  </a:cubicBezTo>
                  <a:lnTo>
                    <a:pt x="3687" y="8126"/>
                  </a:lnTo>
                  <a:lnTo>
                    <a:pt x="1844" y="8126"/>
                  </a:lnTo>
                  <a:lnTo>
                    <a:pt x="1844" y="6974"/>
                  </a:lnTo>
                  <a:cubicBezTo>
                    <a:pt x="1844" y="6747"/>
                    <a:pt x="1660" y="6565"/>
                    <a:pt x="1434" y="6565"/>
                  </a:cubicBezTo>
                  <a:lnTo>
                    <a:pt x="410" y="6565"/>
                  </a:lnTo>
                  <a:cubicBezTo>
                    <a:pt x="184" y="6565"/>
                    <a:pt x="0" y="6749"/>
                    <a:pt x="0" y="6974"/>
                  </a:cubicBezTo>
                  <a:lnTo>
                    <a:pt x="0" y="9194"/>
                  </a:lnTo>
                  <a:lnTo>
                    <a:pt x="9215" y="9194"/>
                  </a:lnTo>
                  <a:lnTo>
                    <a:pt x="9215" y="6974"/>
                  </a:lnTo>
                  <a:cubicBezTo>
                    <a:pt x="9215" y="6747"/>
                    <a:pt x="9031" y="6565"/>
                    <a:pt x="8805" y="6565"/>
                  </a:cubicBezTo>
                  <a:lnTo>
                    <a:pt x="7782" y="6565"/>
                  </a:lnTo>
                  <a:cubicBezTo>
                    <a:pt x="7556" y="6565"/>
                    <a:pt x="7372" y="6747"/>
                    <a:pt x="7372" y="6974"/>
                  </a:cubicBezTo>
                  <a:lnTo>
                    <a:pt x="7372" y="8126"/>
                  </a:lnTo>
                  <a:lnTo>
                    <a:pt x="5529" y="8126"/>
                  </a:lnTo>
                  <a:lnTo>
                    <a:pt x="5529" y="6974"/>
                  </a:lnTo>
                  <a:cubicBezTo>
                    <a:pt x="5529" y="6749"/>
                    <a:pt x="5346" y="6565"/>
                    <a:pt x="5119" y="6565"/>
                  </a:cubicBezTo>
                  <a:lnTo>
                    <a:pt x="5018" y="6565"/>
                  </a:lnTo>
                  <a:lnTo>
                    <a:pt x="5018" y="402"/>
                  </a:lnTo>
                  <a:cubicBezTo>
                    <a:pt x="5013" y="181"/>
                    <a:pt x="4831" y="1"/>
                    <a:pt x="4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0"/>
            <p:cNvSpPr/>
            <p:nvPr/>
          </p:nvSpPr>
          <p:spPr>
            <a:xfrm>
              <a:off x="4064425" y="1873200"/>
              <a:ext cx="184300" cy="38725"/>
            </a:xfrm>
            <a:custGeom>
              <a:avLst/>
              <a:gdLst/>
              <a:ahLst/>
              <a:cxnLst/>
              <a:rect l="l" t="t" r="r" b="b"/>
              <a:pathLst>
                <a:path w="7372" h="1549" extrusionOk="0">
                  <a:moveTo>
                    <a:pt x="0" y="1"/>
                  </a:moveTo>
                  <a:lnTo>
                    <a:pt x="0" y="1549"/>
                  </a:lnTo>
                  <a:lnTo>
                    <a:pt x="7372" y="1549"/>
                  </a:lnTo>
                  <a:lnTo>
                    <a:pt x="7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80"/>
          <p:cNvGrpSpPr/>
          <p:nvPr/>
        </p:nvGrpSpPr>
        <p:grpSpPr>
          <a:xfrm>
            <a:off x="3165431" y="1783268"/>
            <a:ext cx="377462" cy="376626"/>
            <a:chOff x="2510800" y="1562050"/>
            <a:chExt cx="350150" cy="349375"/>
          </a:xfrm>
        </p:grpSpPr>
        <p:sp>
          <p:nvSpPr>
            <p:cNvPr id="1081" name="Google Shape;1081;p80"/>
            <p:cNvSpPr/>
            <p:nvPr/>
          </p:nvSpPr>
          <p:spPr>
            <a:xfrm>
              <a:off x="2593475" y="1741075"/>
              <a:ext cx="184800" cy="170350"/>
            </a:xfrm>
            <a:custGeom>
              <a:avLst/>
              <a:gdLst/>
              <a:ahLst/>
              <a:cxnLst/>
              <a:rect l="l" t="t" r="r" b="b"/>
              <a:pathLst>
                <a:path w="7392" h="6814" extrusionOk="0">
                  <a:moveTo>
                    <a:pt x="219" y="1"/>
                  </a:moveTo>
                  <a:cubicBezTo>
                    <a:pt x="75" y="351"/>
                    <a:pt x="1" y="725"/>
                    <a:pt x="1" y="1104"/>
                  </a:cubicBezTo>
                  <a:lnTo>
                    <a:pt x="1" y="5712"/>
                  </a:lnTo>
                  <a:cubicBezTo>
                    <a:pt x="967" y="6363"/>
                    <a:pt x="2183" y="6813"/>
                    <a:pt x="3696" y="6813"/>
                  </a:cubicBezTo>
                  <a:cubicBezTo>
                    <a:pt x="5211" y="6813"/>
                    <a:pt x="6425" y="6363"/>
                    <a:pt x="7391" y="5712"/>
                  </a:cubicBezTo>
                  <a:lnTo>
                    <a:pt x="7391" y="1104"/>
                  </a:lnTo>
                  <a:cubicBezTo>
                    <a:pt x="7391" y="725"/>
                    <a:pt x="7317" y="351"/>
                    <a:pt x="7173" y="1"/>
                  </a:cubicBezTo>
                  <a:lnTo>
                    <a:pt x="7173" y="1827"/>
                  </a:lnTo>
                  <a:cubicBezTo>
                    <a:pt x="7173" y="3516"/>
                    <a:pt x="5798" y="4889"/>
                    <a:pt x="4110" y="4889"/>
                  </a:cubicBezTo>
                  <a:lnTo>
                    <a:pt x="3282" y="4889"/>
                  </a:lnTo>
                  <a:cubicBezTo>
                    <a:pt x="1593" y="4889"/>
                    <a:pt x="219" y="3516"/>
                    <a:pt x="219" y="1827"/>
                  </a:cubicBezTo>
                  <a:lnTo>
                    <a:pt x="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0"/>
            <p:cNvSpPr/>
            <p:nvPr/>
          </p:nvSpPr>
          <p:spPr>
            <a:xfrm>
              <a:off x="2619575" y="1791000"/>
              <a:ext cx="132550" cy="51850"/>
            </a:xfrm>
            <a:custGeom>
              <a:avLst/>
              <a:gdLst/>
              <a:ahLst/>
              <a:cxnLst/>
              <a:rect l="l" t="t" r="r" b="b"/>
              <a:pathLst>
                <a:path w="5302" h="2074" extrusionOk="0">
                  <a:moveTo>
                    <a:pt x="1" y="0"/>
                  </a:moveTo>
                  <a:cubicBezTo>
                    <a:pt x="89" y="1159"/>
                    <a:pt x="1058" y="2074"/>
                    <a:pt x="2238" y="2074"/>
                  </a:cubicBezTo>
                  <a:lnTo>
                    <a:pt x="3065" y="2074"/>
                  </a:lnTo>
                  <a:cubicBezTo>
                    <a:pt x="4245" y="2074"/>
                    <a:pt x="5215" y="1159"/>
                    <a:pt x="5302" y="0"/>
                  </a:cubicBezTo>
                  <a:lnTo>
                    <a:pt x="5302" y="0"/>
                  </a:lnTo>
                  <a:cubicBezTo>
                    <a:pt x="4830" y="438"/>
                    <a:pt x="4210" y="680"/>
                    <a:pt x="3567" y="680"/>
                  </a:cubicBezTo>
                  <a:lnTo>
                    <a:pt x="1735" y="680"/>
                  </a:lnTo>
                  <a:cubicBezTo>
                    <a:pt x="1092" y="680"/>
                    <a:pt x="473" y="43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0"/>
            <p:cNvSpPr/>
            <p:nvPr/>
          </p:nvSpPr>
          <p:spPr>
            <a:xfrm>
              <a:off x="2510800" y="1562050"/>
              <a:ext cx="350150" cy="305650"/>
            </a:xfrm>
            <a:custGeom>
              <a:avLst/>
              <a:gdLst/>
              <a:ahLst/>
              <a:cxnLst/>
              <a:rect l="l" t="t" r="r" b="b"/>
              <a:pathLst>
                <a:path w="14006" h="12226" extrusionOk="0">
                  <a:moveTo>
                    <a:pt x="7003" y="0"/>
                  </a:moveTo>
                  <a:cubicBezTo>
                    <a:pt x="5609" y="0"/>
                    <a:pt x="4391" y="628"/>
                    <a:pt x="3739" y="1562"/>
                  </a:cubicBezTo>
                  <a:lnTo>
                    <a:pt x="70" y="8016"/>
                  </a:lnTo>
                  <a:cubicBezTo>
                    <a:pt x="12" y="8116"/>
                    <a:pt x="0" y="8235"/>
                    <a:pt x="37" y="8343"/>
                  </a:cubicBezTo>
                  <a:cubicBezTo>
                    <a:pt x="225" y="8920"/>
                    <a:pt x="930" y="10795"/>
                    <a:pt x="2490" y="12225"/>
                  </a:cubicBezTo>
                  <a:lnTo>
                    <a:pt x="2490" y="8265"/>
                  </a:lnTo>
                  <a:cubicBezTo>
                    <a:pt x="2490" y="6219"/>
                    <a:pt x="4155" y="4554"/>
                    <a:pt x="6201" y="4554"/>
                  </a:cubicBezTo>
                  <a:lnTo>
                    <a:pt x="7807" y="4554"/>
                  </a:lnTo>
                  <a:cubicBezTo>
                    <a:pt x="9853" y="4554"/>
                    <a:pt x="11516" y="6219"/>
                    <a:pt x="11516" y="8265"/>
                  </a:cubicBezTo>
                  <a:lnTo>
                    <a:pt x="11516" y="12225"/>
                  </a:lnTo>
                  <a:cubicBezTo>
                    <a:pt x="13076" y="10795"/>
                    <a:pt x="13781" y="8920"/>
                    <a:pt x="13969" y="8345"/>
                  </a:cubicBezTo>
                  <a:cubicBezTo>
                    <a:pt x="14005" y="8235"/>
                    <a:pt x="13994" y="8116"/>
                    <a:pt x="13937" y="8016"/>
                  </a:cubicBezTo>
                  <a:lnTo>
                    <a:pt x="10268" y="1562"/>
                  </a:lnTo>
                  <a:cubicBezTo>
                    <a:pt x="9617" y="628"/>
                    <a:pt x="8399" y="0"/>
                    <a:pt x="7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0"/>
            <p:cNvSpPr/>
            <p:nvPr/>
          </p:nvSpPr>
          <p:spPr>
            <a:xfrm>
              <a:off x="2619425" y="1696325"/>
              <a:ext cx="132925" cy="91225"/>
            </a:xfrm>
            <a:custGeom>
              <a:avLst/>
              <a:gdLst/>
              <a:ahLst/>
              <a:cxnLst/>
              <a:rect l="l" t="t" r="r" b="b"/>
              <a:pathLst>
                <a:path w="5317" h="3649" extrusionOk="0">
                  <a:moveTo>
                    <a:pt x="1854" y="1"/>
                  </a:moveTo>
                  <a:cubicBezTo>
                    <a:pt x="1177" y="1"/>
                    <a:pt x="519" y="240"/>
                    <a:pt x="1" y="677"/>
                  </a:cubicBezTo>
                  <a:lnTo>
                    <a:pt x="1" y="1907"/>
                  </a:lnTo>
                  <a:cubicBezTo>
                    <a:pt x="1" y="2868"/>
                    <a:pt x="780" y="3647"/>
                    <a:pt x="1743" y="3648"/>
                  </a:cubicBezTo>
                  <a:lnTo>
                    <a:pt x="3575" y="3648"/>
                  </a:lnTo>
                  <a:cubicBezTo>
                    <a:pt x="4536" y="3647"/>
                    <a:pt x="5315" y="2868"/>
                    <a:pt x="5316" y="1907"/>
                  </a:cubicBezTo>
                  <a:lnTo>
                    <a:pt x="5316" y="677"/>
                  </a:lnTo>
                  <a:cubicBezTo>
                    <a:pt x="4797" y="240"/>
                    <a:pt x="4139" y="1"/>
                    <a:pt x="3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80"/>
          <p:cNvGrpSpPr/>
          <p:nvPr/>
        </p:nvGrpSpPr>
        <p:grpSpPr>
          <a:xfrm>
            <a:off x="4043031" y="1783268"/>
            <a:ext cx="258289" cy="376626"/>
            <a:chOff x="3324900" y="1562050"/>
            <a:chExt cx="239600" cy="349375"/>
          </a:xfrm>
        </p:grpSpPr>
        <p:sp>
          <p:nvSpPr>
            <p:cNvPr id="1086" name="Google Shape;1086;p80"/>
            <p:cNvSpPr/>
            <p:nvPr/>
          </p:nvSpPr>
          <p:spPr>
            <a:xfrm>
              <a:off x="3422950" y="1770250"/>
              <a:ext cx="40625" cy="50425"/>
            </a:xfrm>
            <a:custGeom>
              <a:avLst/>
              <a:gdLst/>
              <a:ahLst/>
              <a:cxnLst/>
              <a:rect l="l" t="t" r="r" b="b"/>
              <a:pathLst>
                <a:path w="1625" h="2017" extrusionOk="0">
                  <a:moveTo>
                    <a:pt x="919" y="1"/>
                  </a:moveTo>
                  <a:lnTo>
                    <a:pt x="919" y="2"/>
                  </a:lnTo>
                  <a:lnTo>
                    <a:pt x="822" y="2"/>
                  </a:lnTo>
                  <a:cubicBezTo>
                    <a:pt x="369" y="2"/>
                    <a:pt x="1" y="369"/>
                    <a:pt x="1" y="822"/>
                  </a:cubicBezTo>
                  <a:lnTo>
                    <a:pt x="1" y="2016"/>
                  </a:lnTo>
                  <a:lnTo>
                    <a:pt x="1624" y="405"/>
                  </a:lnTo>
                  <a:cubicBezTo>
                    <a:pt x="1478" y="154"/>
                    <a:pt x="1208"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0"/>
            <p:cNvSpPr/>
            <p:nvPr/>
          </p:nvSpPr>
          <p:spPr>
            <a:xfrm>
              <a:off x="3422950" y="1806375"/>
              <a:ext cx="43475" cy="71950"/>
            </a:xfrm>
            <a:custGeom>
              <a:avLst/>
              <a:gdLst/>
              <a:ahLst/>
              <a:cxnLst/>
              <a:rect l="l" t="t" r="r" b="b"/>
              <a:pathLst>
                <a:path w="1739" h="2878" extrusionOk="0">
                  <a:moveTo>
                    <a:pt x="1738" y="1"/>
                  </a:moveTo>
                  <a:lnTo>
                    <a:pt x="1" y="1738"/>
                  </a:lnTo>
                  <a:lnTo>
                    <a:pt x="1" y="2878"/>
                  </a:lnTo>
                  <a:lnTo>
                    <a:pt x="1738" y="1142"/>
                  </a:lnTo>
                  <a:lnTo>
                    <a:pt x="17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0"/>
            <p:cNvSpPr/>
            <p:nvPr/>
          </p:nvSpPr>
          <p:spPr>
            <a:xfrm>
              <a:off x="3427075" y="1863900"/>
              <a:ext cx="39350" cy="47525"/>
            </a:xfrm>
            <a:custGeom>
              <a:avLst/>
              <a:gdLst/>
              <a:ahLst/>
              <a:cxnLst/>
              <a:rect l="l" t="t" r="r" b="b"/>
              <a:pathLst>
                <a:path w="1574" h="1901" extrusionOk="0">
                  <a:moveTo>
                    <a:pt x="1573" y="1"/>
                  </a:moveTo>
                  <a:lnTo>
                    <a:pt x="1" y="1573"/>
                  </a:lnTo>
                  <a:cubicBezTo>
                    <a:pt x="156" y="1779"/>
                    <a:pt x="398" y="1900"/>
                    <a:pt x="657" y="1900"/>
                  </a:cubicBezTo>
                  <a:lnTo>
                    <a:pt x="754" y="1900"/>
                  </a:lnTo>
                  <a:cubicBezTo>
                    <a:pt x="1206" y="1900"/>
                    <a:pt x="1573" y="1534"/>
                    <a:pt x="1573" y="1081"/>
                  </a:cubicBezTo>
                  <a:lnTo>
                    <a:pt x="1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0"/>
            <p:cNvSpPr/>
            <p:nvPr/>
          </p:nvSpPr>
          <p:spPr>
            <a:xfrm>
              <a:off x="3324900" y="1562050"/>
              <a:ext cx="79125" cy="130575"/>
            </a:xfrm>
            <a:custGeom>
              <a:avLst/>
              <a:gdLst/>
              <a:ahLst/>
              <a:cxnLst/>
              <a:rect l="l" t="t" r="r" b="b"/>
              <a:pathLst>
                <a:path w="3165" h="5223" extrusionOk="0">
                  <a:moveTo>
                    <a:pt x="1164" y="0"/>
                  </a:moveTo>
                  <a:cubicBezTo>
                    <a:pt x="1119" y="0"/>
                    <a:pt x="1075" y="21"/>
                    <a:pt x="1047" y="62"/>
                  </a:cubicBezTo>
                  <a:cubicBezTo>
                    <a:pt x="0" y="1600"/>
                    <a:pt x="0" y="3621"/>
                    <a:pt x="1047" y="5159"/>
                  </a:cubicBezTo>
                  <a:cubicBezTo>
                    <a:pt x="1075" y="5201"/>
                    <a:pt x="1120" y="5223"/>
                    <a:pt x="1165" y="5223"/>
                  </a:cubicBezTo>
                  <a:cubicBezTo>
                    <a:pt x="1205" y="5223"/>
                    <a:pt x="1246" y="5206"/>
                    <a:pt x="1274" y="5171"/>
                  </a:cubicBezTo>
                  <a:cubicBezTo>
                    <a:pt x="1774" y="4555"/>
                    <a:pt x="2426" y="4082"/>
                    <a:pt x="3164" y="3797"/>
                  </a:cubicBezTo>
                  <a:cubicBezTo>
                    <a:pt x="3102" y="3646"/>
                    <a:pt x="3070" y="3487"/>
                    <a:pt x="3070" y="3325"/>
                  </a:cubicBezTo>
                  <a:lnTo>
                    <a:pt x="3070" y="1898"/>
                  </a:lnTo>
                  <a:cubicBezTo>
                    <a:pt x="3070" y="1736"/>
                    <a:pt x="3102" y="1575"/>
                    <a:pt x="3164" y="1426"/>
                  </a:cubicBezTo>
                  <a:cubicBezTo>
                    <a:pt x="2426" y="1141"/>
                    <a:pt x="1774" y="668"/>
                    <a:pt x="1274" y="52"/>
                  </a:cubicBezTo>
                  <a:cubicBezTo>
                    <a:pt x="1246" y="17"/>
                    <a:pt x="1205" y="0"/>
                    <a:pt x="1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0"/>
            <p:cNvSpPr/>
            <p:nvPr/>
          </p:nvSpPr>
          <p:spPr>
            <a:xfrm>
              <a:off x="3485375" y="1562050"/>
              <a:ext cx="79125" cy="130575"/>
            </a:xfrm>
            <a:custGeom>
              <a:avLst/>
              <a:gdLst/>
              <a:ahLst/>
              <a:cxnLst/>
              <a:rect l="l" t="t" r="r" b="b"/>
              <a:pathLst>
                <a:path w="3165" h="5223" extrusionOk="0">
                  <a:moveTo>
                    <a:pt x="2000" y="0"/>
                  </a:moveTo>
                  <a:cubicBezTo>
                    <a:pt x="1959" y="0"/>
                    <a:pt x="1919" y="17"/>
                    <a:pt x="1890" y="52"/>
                  </a:cubicBezTo>
                  <a:cubicBezTo>
                    <a:pt x="1390" y="668"/>
                    <a:pt x="740" y="1141"/>
                    <a:pt x="0" y="1426"/>
                  </a:cubicBezTo>
                  <a:cubicBezTo>
                    <a:pt x="62" y="1575"/>
                    <a:pt x="94" y="1736"/>
                    <a:pt x="94" y="1898"/>
                  </a:cubicBezTo>
                  <a:lnTo>
                    <a:pt x="94" y="3325"/>
                  </a:lnTo>
                  <a:cubicBezTo>
                    <a:pt x="94" y="3487"/>
                    <a:pt x="62" y="3646"/>
                    <a:pt x="0" y="3797"/>
                  </a:cubicBezTo>
                  <a:cubicBezTo>
                    <a:pt x="740" y="4082"/>
                    <a:pt x="1390" y="4555"/>
                    <a:pt x="1890" y="5171"/>
                  </a:cubicBezTo>
                  <a:cubicBezTo>
                    <a:pt x="1918" y="5206"/>
                    <a:pt x="1959" y="5223"/>
                    <a:pt x="1999" y="5223"/>
                  </a:cubicBezTo>
                  <a:cubicBezTo>
                    <a:pt x="2045" y="5223"/>
                    <a:pt x="2090" y="5201"/>
                    <a:pt x="2117" y="5159"/>
                  </a:cubicBezTo>
                  <a:cubicBezTo>
                    <a:pt x="3164" y="3621"/>
                    <a:pt x="3164" y="1600"/>
                    <a:pt x="2117" y="62"/>
                  </a:cubicBezTo>
                  <a:cubicBezTo>
                    <a:pt x="2090" y="21"/>
                    <a:pt x="2045" y="0"/>
                    <a:pt x="2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0"/>
            <p:cNvSpPr/>
            <p:nvPr/>
          </p:nvSpPr>
          <p:spPr>
            <a:xfrm>
              <a:off x="3422125" y="1579075"/>
              <a:ext cx="45200" cy="171725"/>
            </a:xfrm>
            <a:custGeom>
              <a:avLst/>
              <a:gdLst/>
              <a:ahLst/>
              <a:cxnLst/>
              <a:rect l="l" t="t" r="r" b="b"/>
              <a:pathLst>
                <a:path w="1808" h="6869" extrusionOk="0">
                  <a:moveTo>
                    <a:pt x="903" y="1"/>
                  </a:moveTo>
                  <a:cubicBezTo>
                    <a:pt x="680" y="1"/>
                    <a:pt x="497" y="179"/>
                    <a:pt x="493" y="402"/>
                  </a:cubicBezTo>
                  <a:lnTo>
                    <a:pt x="493" y="808"/>
                  </a:lnTo>
                  <a:lnTo>
                    <a:pt x="410" y="808"/>
                  </a:lnTo>
                  <a:cubicBezTo>
                    <a:pt x="184" y="808"/>
                    <a:pt x="1" y="990"/>
                    <a:pt x="1" y="1217"/>
                  </a:cubicBezTo>
                  <a:lnTo>
                    <a:pt x="1" y="2644"/>
                  </a:lnTo>
                  <a:cubicBezTo>
                    <a:pt x="1" y="2869"/>
                    <a:pt x="184" y="3053"/>
                    <a:pt x="410" y="3053"/>
                  </a:cubicBezTo>
                  <a:lnTo>
                    <a:pt x="494" y="3053"/>
                  </a:lnTo>
                  <a:lnTo>
                    <a:pt x="494" y="6869"/>
                  </a:lnTo>
                  <a:cubicBezTo>
                    <a:pt x="613" y="6841"/>
                    <a:pt x="735" y="6828"/>
                    <a:pt x="856" y="6828"/>
                  </a:cubicBezTo>
                  <a:lnTo>
                    <a:pt x="953" y="6828"/>
                  </a:lnTo>
                  <a:cubicBezTo>
                    <a:pt x="1075" y="6828"/>
                    <a:pt x="1197" y="6841"/>
                    <a:pt x="1315" y="6869"/>
                  </a:cubicBezTo>
                  <a:lnTo>
                    <a:pt x="1315" y="3053"/>
                  </a:lnTo>
                  <a:lnTo>
                    <a:pt x="1398" y="3053"/>
                  </a:lnTo>
                  <a:cubicBezTo>
                    <a:pt x="1624" y="3053"/>
                    <a:pt x="1808" y="2869"/>
                    <a:pt x="1808" y="2644"/>
                  </a:cubicBezTo>
                  <a:lnTo>
                    <a:pt x="1808" y="1217"/>
                  </a:lnTo>
                  <a:cubicBezTo>
                    <a:pt x="1808" y="990"/>
                    <a:pt x="1624" y="808"/>
                    <a:pt x="1398" y="808"/>
                  </a:cubicBezTo>
                  <a:lnTo>
                    <a:pt x="1312" y="808"/>
                  </a:lnTo>
                  <a:lnTo>
                    <a:pt x="1312" y="402"/>
                  </a:lnTo>
                  <a:cubicBezTo>
                    <a:pt x="1308" y="179"/>
                    <a:pt x="1126" y="1"/>
                    <a:pt x="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80"/>
          <p:cNvGrpSpPr/>
          <p:nvPr/>
        </p:nvGrpSpPr>
        <p:grpSpPr>
          <a:xfrm>
            <a:off x="2351108" y="1788474"/>
            <a:ext cx="374914" cy="374899"/>
            <a:chOff x="1755350" y="1566900"/>
            <a:chExt cx="339750" cy="339675"/>
          </a:xfrm>
        </p:grpSpPr>
        <p:sp>
          <p:nvSpPr>
            <p:cNvPr id="1093" name="Google Shape;1093;p80"/>
            <p:cNvSpPr/>
            <p:nvPr/>
          </p:nvSpPr>
          <p:spPr>
            <a:xfrm>
              <a:off x="1755350" y="1726775"/>
              <a:ext cx="99650" cy="179800"/>
            </a:xfrm>
            <a:custGeom>
              <a:avLst/>
              <a:gdLst/>
              <a:ahLst/>
              <a:cxnLst/>
              <a:rect l="l" t="t" r="r" b="b"/>
              <a:pathLst>
                <a:path w="3986" h="7192" extrusionOk="0">
                  <a:moveTo>
                    <a:pt x="1991" y="2558"/>
                  </a:moveTo>
                  <a:cubicBezTo>
                    <a:pt x="2212" y="2558"/>
                    <a:pt x="2390" y="2736"/>
                    <a:pt x="2390" y="2956"/>
                  </a:cubicBezTo>
                  <a:lnTo>
                    <a:pt x="2390" y="3324"/>
                  </a:lnTo>
                  <a:cubicBezTo>
                    <a:pt x="2390" y="3544"/>
                    <a:pt x="2212" y="3722"/>
                    <a:pt x="1991" y="3722"/>
                  </a:cubicBezTo>
                  <a:cubicBezTo>
                    <a:pt x="1771" y="3722"/>
                    <a:pt x="1593" y="3544"/>
                    <a:pt x="1593" y="3324"/>
                  </a:cubicBezTo>
                  <a:lnTo>
                    <a:pt x="1593" y="2956"/>
                  </a:lnTo>
                  <a:cubicBezTo>
                    <a:pt x="1593" y="2736"/>
                    <a:pt x="1771" y="2558"/>
                    <a:pt x="1991" y="2558"/>
                  </a:cubicBezTo>
                  <a:close/>
                  <a:moveTo>
                    <a:pt x="399" y="1"/>
                  </a:moveTo>
                  <a:cubicBezTo>
                    <a:pt x="179" y="1"/>
                    <a:pt x="0" y="179"/>
                    <a:pt x="0" y="399"/>
                  </a:cubicBezTo>
                  <a:lnTo>
                    <a:pt x="0" y="7191"/>
                  </a:lnTo>
                  <a:lnTo>
                    <a:pt x="3985" y="7191"/>
                  </a:lnTo>
                  <a:lnTo>
                    <a:pt x="3982" y="399"/>
                  </a:lnTo>
                  <a:cubicBezTo>
                    <a:pt x="3982" y="179"/>
                    <a:pt x="3804" y="1"/>
                    <a:pt x="3584" y="1"/>
                  </a:cubicBezTo>
                  <a:cubicBezTo>
                    <a:pt x="3364" y="1"/>
                    <a:pt x="3186" y="179"/>
                    <a:pt x="3186" y="399"/>
                  </a:cubicBezTo>
                  <a:lnTo>
                    <a:pt x="3186" y="1323"/>
                  </a:lnTo>
                  <a:lnTo>
                    <a:pt x="2390" y="1323"/>
                  </a:lnTo>
                  <a:lnTo>
                    <a:pt x="2390" y="399"/>
                  </a:lnTo>
                  <a:cubicBezTo>
                    <a:pt x="2390" y="179"/>
                    <a:pt x="2212" y="1"/>
                    <a:pt x="1991" y="1"/>
                  </a:cubicBezTo>
                  <a:cubicBezTo>
                    <a:pt x="1771" y="1"/>
                    <a:pt x="1593" y="179"/>
                    <a:pt x="1593" y="399"/>
                  </a:cubicBezTo>
                  <a:lnTo>
                    <a:pt x="1593" y="1323"/>
                  </a:lnTo>
                  <a:lnTo>
                    <a:pt x="797" y="1323"/>
                  </a:lnTo>
                  <a:lnTo>
                    <a:pt x="797" y="399"/>
                  </a:lnTo>
                  <a:cubicBezTo>
                    <a:pt x="797" y="179"/>
                    <a:pt x="619"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0"/>
            <p:cNvSpPr/>
            <p:nvPr/>
          </p:nvSpPr>
          <p:spPr>
            <a:xfrm>
              <a:off x="1995425" y="1726775"/>
              <a:ext cx="99675" cy="179800"/>
            </a:xfrm>
            <a:custGeom>
              <a:avLst/>
              <a:gdLst/>
              <a:ahLst/>
              <a:cxnLst/>
              <a:rect l="l" t="t" r="r" b="b"/>
              <a:pathLst>
                <a:path w="3987" h="7192" extrusionOk="0">
                  <a:moveTo>
                    <a:pt x="1996" y="2558"/>
                  </a:moveTo>
                  <a:cubicBezTo>
                    <a:pt x="2216" y="2558"/>
                    <a:pt x="2394" y="2736"/>
                    <a:pt x="2394" y="2956"/>
                  </a:cubicBezTo>
                  <a:lnTo>
                    <a:pt x="2394" y="3324"/>
                  </a:lnTo>
                  <a:cubicBezTo>
                    <a:pt x="2394" y="3544"/>
                    <a:pt x="2216" y="3722"/>
                    <a:pt x="1996" y="3722"/>
                  </a:cubicBezTo>
                  <a:cubicBezTo>
                    <a:pt x="1776" y="3722"/>
                    <a:pt x="1598" y="3544"/>
                    <a:pt x="1598" y="3324"/>
                  </a:cubicBezTo>
                  <a:lnTo>
                    <a:pt x="1598" y="2956"/>
                  </a:lnTo>
                  <a:cubicBezTo>
                    <a:pt x="1598" y="2736"/>
                    <a:pt x="1776" y="2558"/>
                    <a:pt x="1996" y="2558"/>
                  </a:cubicBezTo>
                  <a:close/>
                  <a:moveTo>
                    <a:pt x="403" y="1"/>
                  </a:moveTo>
                  <a:cubicBezTo>
                    <a:pt x="183" y="1"/>
                    <a:pt x="5" y="179"/>
                    <a:pt x="5" y="399"/>
                  </a:cubicBezTo>
                  <a:lnTo>
                    <a:pt x="1" y="7191"/>
                  </a:lnTo>
                  <a:lnTo>
                    <a:pt x="3987" y="7191"/>
                  </a:lnTo>
                  <a:lnTo>
                    <a:pt x="3987" y="399"/>
                  </a:lnTo>
                  <a:cubicBezTo>
                    <a:pt x="3987" y="179"/>
                    <a:pt x="3809" y="1"/>
                    <a:pt x="3589" y="1"/>
                  </a:cubicBezTo>
                  <a:cubicBezTo>
                    <a:pt x="3369" y="1"/>
                    <a:pt x="3190" y="179"/>
                    <a:pt x="3190" y="399"/>
                  </a:cubicBezTo>
                  <a:lnTo>
                    <a:pt x="3190" y="1323"/>
                  </a:lnTo>
                  <a:lnTo>
                    <a:pt x="2394" y="1323"/>
                  </a:lnTo>
                  <a:lnTo>
                    <a:pt x="2394" y="399"/>
                  </a:lnTo>
                  <a:cubicBezTo>
                    <a:pt x="2394" y="179"/>
                    <a:pt x="2216" y="1"/>
                    <a:pt x="1996" y="1"/>
                  </a:cubicBezTo>
                  <a:cubicBezTo>
                    <a:pt x="1776" y="1"/>
                    <a:pt x="1598" y="179"/>
                    <a:pt x="1598" y="399"/>
                  </a:cubicBezTo>
                  <a:lnTo>
                    <a:pt x="1598" y="1323"/>
                  </a:lnTo>
                  <a:lnTo>
                    <a:pt x="801" y="1323"/>
                  </a:lnTo>
                  <a:lnTo>
                    <a:pt x="801" y="399"/>
                  </a:lnTo>
                  <a:cubicBezTo>
                    <a:pt x="801" y="179"/>
                    <a:pt x="623" y="1"/>
                    <a:pt x="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0"/>
            <p:cNvSpPr/>
            <p:nvPr/>
          </p:nvSpPr>
          <p:spPr>
            <a:xfrm>
              <a:off x="1883025" y="1566900"/>
              <a:ext cx="116075" cy="118250"/>
            </a:xfrm>
            <a:custGeom>
              <a:avLst/>
              <a:gdLst/>
              <a:ahLst/>
              <a:cxnLst/>
              <a:rect l="l" t="t" r="r" b="b"/>
              <a:pathLst>
                <a:path w="4643" h="4730" extrusionOk="0">
                  <a:moveTo>
                    <a:pt x="1689" y="0"/>
                  </a:moveTo>
                  <a:cubicBezTo>
                    <a:pt x="1469" y="0"/>
                    <a:pt x="1291" y="178"/>
                    <a:pt x="1291" y="398"/>
                  </a:cubicBezTo>
                  <a:lnTo>
                    <a:pt x="1291" y="2495"/>
                  </a:lnTo>
                  <a:lnTo>
                    <a:pt x="1" y="4729"/>
                  </a:lnTo>
                  <a:lnTo>
                    <a:pt x="3376" y="4729"/>
                  </a:lnTo>
                  <a:lnTo>
                    <a:pt x="2087" y="2495"/>
                  </a:lnTo>
                  <a:lnTo>
                    <a:pt x="2087" y="796"/>
                  </a:lnTo>
                  <a:lnTo>
                    <a:pt x="2627" y="796"/>
                  </a:lnTo>
                  <a:cubicBezTo>
                    <a:pt x="2469" y="1061"/>
                    <a:pt x="2660" y="1397"/>
                    <a:pt x="2969" y="1399"/>
                  </a:cubicBezTo>
                  <a:lnTo>
                    <a:pt x="4245" y="1399"/>
                  </a:lnTo>
                  <a:cubicBezTo>
                    <a:pt x="4465" y="1399"/>
                    <a:pt x="4643" y="1221"/>
                    <a:pt x="4643" y="1001"/>
                  </a:cubicBezTo>
                  <a:cubicBezTo>
                    <a:pt x="4643" y="780"/>
                    <a:pt x="4465" y="602"/>
                    <a:pt x="4245" y="602"/>
                  </a:cubicBezTo>
                  <a:lnTo>
                    <a:pt x="3619" y="602"/>
                  </a:lnTo>
                  <a:cubicBezTo>
                    <a:pt x="3777" y="337"/>
                    <a:pt x="3586" y="0"/>
                    <a:pt x="3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0"/>
            <p:cNvSpPr/>
            <p:nvPr/>
          </p:nvSpPr>
          <p:spPr>
            <a:xfrm>
              <a:off x="1883000" y="1705025"/>
              <a:ext cx="84500" cy="72675"/>
            </a:xfrm>
            <a:custGeom>
              <a:avLst/>
              <a:gdLst/>
              <a:ahLst/>
              <a:cxnLst/>
              <a:rect l="l" t="t" r="r" b="b"/>
              <a:pathLst>
                <a:path w="3380" h="2907" extrusionOk="0">
                  <a:moveTo>
                    <a:pt x="1690" y="932"/>
                  </a:moveTo>
                  <a:cubicBezTo>
                    <a:pt x="1910" y="932"/>
                    <a:pt x="2088" y="1110"/>
                    <a:pt x="2088" y="1328"/>
                  </a:cubicBezTo>
                  <a:lnTo>
                    <a:pt x="2088" y="1698"/>
                  </a:lnTo>
                  <a:cubicBezTo>
                    <a:pt x="2088" y="1918"/>
                    <a:pt x="1910" y="2096"/>
                    <a:pt x="1690" y="2096"/>
                  </a:cubicBezTo>
                  <a:cubicBezTo>
                    <a:pt x="1470" y="2096"/>
                    <a:pt x="1292" y="1918"/>
                    <a:pt x="1292" y="1698"/>
                  </a:cubicBezTo>
                  <a:lnTo>
                    <a:pt x="1292" y="1328"/>
                  </a:lnTo>
                  <a:cubicBezTo>
                    <a:pt x="1292" y="1110"/>
                    <a:pt x="1470" y="932"/>
                    <a:pt x="1690" y="932"/>
                  </a:cubicBezTo>
                  <a:close/>
                  <a:moveTo>
                    <a:pt x="0" y="1"/>
                  </a:moveTo>
                  <a:lnTo>
                    <a:pt x="0" y="2907"/>
                  </a:lnTo>
                  <a:lnTo>
                    <a:pt x="3380" y="2907"/>
                  </a:lnTo>
                  <a:lnTo>
                    <a:pt x="33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0"/>
            <p:cNvSpPr/>
            <p:nvPr/>
          </p:nvSpPr>
          <p:spPr>
            <a:xfrm>
              <a:off x="1915275" y="1866725"/>
              <a:ext cx="19950" cy="39850"/>
            </a:xfrm>
            <a:custGeom>
              <a:avLst/>
              <a:gdLst/>
              <a:ahLst/>
              <a:cxnLst/>
              <a:rect l="l" t="t" r="r" b="b"/>
              <a:pathLst>
                <a:path w="798" h="1594" extrusionOk="0">
                  <a:moveTo>
                    <a:pt x="399" y="1"/>
                  </a:moveTo>
                  <a:cubicBezTo>
                    <a:pt x="179" y="1"/>
                    <a:pt x="1" y="179"/>
                    <a:pt x="1" y="399"/>
                  </a:cubicBezTo>
                  <a:lnTo>
                    <a:pt x="1" y="1593"/>
                  </a:lnTo>
                  <a:lnTo>
                    <a:pt x="797" y="1593"/>
                  </a:lnTo>
                  <a:lnTo>
                    <a:pt x="797" y="399"/>
                  </a:lnTo>
                  <a:cubicBezTo>
                    <a:pt x="797" y="179"/>
                    <a:pt x="619"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0"/>
            <p:cNvSpPr/>
            <p:nvPr/>
          </p:nvSpPr>
          <p:spPr>
            <a:xfrm>
              <a:off x="1874925" y="1797575"/>
              <a:ext cx="100650" cy="109000"/>
            </a:xfrm>
            <a:custGeom>
              <a:avLst/>
              <a:gdLst/>
              <a:ahLst/>
              <a:cxnLst/>
              <a:rect l="l" t="t" r="r" b="b"/>
              <a:pathLst>
                <a:path w="4026" h="4360" extrusionOk="0">
                  <a:moveTo>
                    <a:pt x="0" y="1"/>
                  </a:moveTo>
                  <a:lnTo>
                    <a:pt x="0" y="4359"/>
                  </a:lnTo>
                  <a:lnTo>
                    <a:pt x="818" y="4359"/>
                  </a:lnTo>
                  <a:lnTo>
                    <a:pt x="818" y="3165"/>
                  </a:lnTo>
                  <a:cubicBezTo>
                    <a:pt x="818" y="2505"/>
                    <a:pt x="1353" y="1970"/>
                    <a:pt x="2013" y="1970"/>
                  </a:cubicBezTo>
                  <a:cubicBezTo>
                    <a:pt x="2672" y="1970"/>
                    <a:pt x="3207" y="2505"/>
                    <a:pt x="3207" y="3165"/>
                  </a:cubicBezTo>
                  <a:lnTo>
                    <a:pt x="3207" y="4359"/>
                  </a:lnTo>
                  <a:lnTo>
                    <a:pt x="4026" y="4359"/>
                  </a:lnTo>
                  <a:lnTo>
                    <a:pt x="40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80"/>
          <p:cNvGrpSpPr/>
          <p:nvPr/>
        </p:nvGrpSpPr>
        <p:grpSpPr>
          <a:xfrm>
            <a:off x="728235" y="1783268"/>
            <a:ext cx="351132" cy="376626"/>
            <a:chOff x="249950" y="1562050"/>
            <a:chExt cx="325725" cy="349375"/>
          </a:xfrm>
        </p:grpSpPr>
        <p:sp>
          <p:nvSpPr>
            <p:cNvPr id="1100" name="Google Shape;1100;p80"/>
            <p:cNvSpPr/>
            <p:nvPr/>
          </p:nvSpPr>
          <p:spPr>
            <a:xfrm>
              <a:off x="473350" y="1562050"/>
              <a:ext cx="67925" cy="41450"/>
            </a:xfrm>
            <a:custGeom>
              <a:avLst/>
              <a:gdLst/>
              <a:ahLst/>
              <a:cxnLst/>
              <a:rect l="l" t="t" r="r" b="b"/>
              <a:pathLst>
                <a:path w="2717" h="1658" extrusionOk="0">
                  <a:moveTo>
                    <a:pt x="0" y="0"/>
                  </a:moveTo>
                  <a:cubicBezTo>
                    <a:pt x="316" y="533"/>
                    <a:pt x="594" y="1086"/>
                    <a:pt x="833" y="1658"/>
                  </a:cubicBezTo>
                  <a:lnTo>
                    <a:pt x="2716" y="1658"/>
                  </a:lnTo>
                  <a:cubicBezTo>
                    <a:pt x="2459" y="1083"/>
                    <a:pt x="2156" y="529"/>
                    <a:pt x="1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0"/>
            <p:cNvSpPr/>
            <p:nvPr/>
          </p:nvSpPr>
          <p:spPr>
            <a:xfrm>
              <a:off x="517150" y="1687975"/>
              <a:ext cx="53550" cy="97500"/>
            </a:xfrm>
            <a:custGeom>
              <a:avLst/>
              <a:gdLst/>
              <a:ahLst/>
              <a:cxnLst/>
              <a:rect l="l" t="t" r="r" b="b"/>
              <a:pathLst>
                <a:path w="2142" h="3900" extrusionOk="0">
                  <a:moveTo>
                    <a:pt x="1949" y="1"/>
                  </a:moveTo>
                  <a:cubicBezTo>
                    <a:pt x="1922" y="2"/>
                    <a:pt x="1893" y="3"/>
                    <a:pt x="1864" y="3"/>
                  </a:cubicBezTo>
                  <a:lnTo>
                    <a:pt x="0" y="3"/>
                  </a:lnTo>
                  <a:cubicBezTo>
                    <a:pt x="181" y="1295"/>
                    <a:pt x="181" y="2605"/>
                    <a:pt x="0" y="3897"/>
                  </a:cubicBezTo>
                  <a:lnTo>
                    <a:pt x="1864" y="3897"/>
                  </a:lnTo>
                  <a:cubicBezTo>
                    <a:pt x="1893" y="3897"/>
                    <a:pt x="1922" y="3898"/>
                    <a:pt x="1949" y="3900"/>
                  </a:cubicBezTo>
                  <a:cubicBezTo>
                    <a:pt x="2142" y="2607"/>
                    <a:pt x="2142" y="1294"/>
                    <a:pt x="1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0"/>
            <p:cNvSpPr/>
            <p:nvPr/>
          </p:nvSpPr>
          <p:spPr>
            <a:xfrm>
              <a:off x="473350" y="1869950"/>
              <a:ext cx="67925" cy="41475"/>
            </a:xfrm>
            <a:custGeom>
              <a:avLst/>
              <a:gdLst/>
              <a:ahLst/>
              <a:cxnLst/>
              <a:rect l="l" t="t" r="r" b="b"/>
              <a:pathLst>
                <a:path w="2717" h="1659" extrusionOk="0">
                  <a:moveTo>
                    <a:pt x="833" y="0"/>
                  </a:moveTo>
                  <a:cubicBezTo>
                    <a:pt x="594" y="572"/>
                    <a:pt x="316" y="1126"/>
                    <a:pt x="0" y="1658"/>
                  </a:cubicBezTo>
                  <a:lnTo>
                    <a:pt x="1813" y="1658"/>
                  </a:lnTo>
                  <a:cubicBezTo>
                    <a:pt x="2156" y="1130"/>
                    <a:pt x="2459" y="575"/>
                    <a:pt x="2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0"/>
            <p:cNvSpPr/>
            <p:nvPr/>
          </p:nvSpPr>
          <p:spPr>
            <a:xfrm>
              <a:off x="284350" y="1562050"/>
              <a:ext cx="67950" cy="41450"/>
            </a:xfrm>
            <a:custGeom>
              <a:avLst/>
              <a:gdLst/>
              <a:ahLst/>
              <a:cxnLst/>
              <a:rect l="l" t="t" r="r" b="b"/>
              <a:pathLst>
                <a:path w="2718" h="1658" extrusionOk="0">
                  <a:moveTo>
                    <a:pt x="904" y="0"/>
                  </a:moveTo>
                  <a:cubicBezTo>
                    <a:pt x="560" y="529"/>
                    <a:pt x="258" y="1083"/>
                    <a:pt x="0" y="1658"/>
                  </a:cubicBezTo>
                  <a:lnTo>
                    <a:pt x="1885" y="1658"/>
                  </a:lnTo>
                  <a:cubicBezTo>
                    <a:pt x="2123" y="1086"/>
                    <a:pt x="2402" y="533"/>
                    <a:pt x="2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0"/>
            <p:cNvSpPr/>
            <p:nvPr/>
          </p:nvSpPr>
          <p:spPr>
            <a:xfrm>
              <a:off x="254900" y="1687975"/>
              <a:ext cx="53575" cy="97500"/>
            </a:xfrm>
            <a:custGeom>
              <a:avLst/>
              <a:gdLst/>
              <a:ahLst/>
              <a:cxnLst/>
              <a:rect l="l" t="t" r="r" b="b"/>
              <a:pathLst>
                <a:path w="2143" h="3900" extrusionOk="0">
                  <a:moveTo>
                    <a:pt x="193" y="1"/>
                  </a:moveTo>
                  <a:cubicBezTo>
                    <a:pt x="1" y="1294"/>
                    <a:pt x="1" y="2607"/>
                    <a:pt x="193" y="3900"/>
                  </a:cubicBezTo>
                  <a:cubicBezTo>
                    <a:pt x="221" y="3898"/>
                    <a:pt x="250" y="3897"/>
                    <a:pt x="279" y="3897"/>
                  </a:cubicBezTo>
                  <a:lnTo>
                    <a:pt x="2142" y="3897"/>
                  </a:lnTo>
                  <a:cubicBezTo>
                    <a:pt x="1963" y="2605"/>
                    <a:pt x="1963" y="1295"/>
                    <a:pt x="2142" y="3"/>
                  </a:cubicBezTo>
                  <a:lnTo>
                    <a:pt x="279" y="3"/>
                  </a:lnTo>
                  <a:cubicBezTo>
                    <a:pt x="250" y="3"/>
                    <a:pt x="221" y="2"/>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0"/>
            <p:cNvSpPr/>
            <p:nvPr/>
          </p:nvSpPr>
          <p:spPr>
            <a:xfrm>
              <a:off x="284350" y="1869950"/>
              <a:ext cx="67950" cy="41475"/>
            </a:xfrm>
            <a:custGeom>
              <a:avLst/>
              <a:gdLst/>
              <a:ahLst/>
              <a:cxnLst/>
              <a:rect l="l" t="t" r="r" b="b"/>
              <a:pathLst>
                <a:path w="2718" h="1659" extrusionOk="0">
                  <a:moveTo>
                    <a:pt x="0" y="0"/>
                  </a:moveTo>
                  <a:cubicBezTo>
                    <a:pt x="258" y="575"/>
                    <a:pt x="560" y="1130"/>
                    <a:pt x="904" y="1658"/>
                  </a:cubicBezTo>
                  <a:lnTo>
                    <a:pt x="2718" y="1658"/>
                  </a:lnTo>
                  <a:cubicBezTo>
                    <a:pt x="2401" y="1126"/>
                    <a:pt x="2123" y="572"/>
                    <a:pt x="1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0"/>
            <p:cNvSpPr/>
            <p:nvPr/>
          </p:nvSpPr>
          <p:spPr>
            <a:xfrm>
              <a:off x="353775" y="1869950"/>
              <a:ext cx="48825" cy="41475"/>
            </a:xfrm>
            <a:custGeom>
              <a:avLst/>
              <a:gdLst/>
              <a:ahLst/>
              <a:cxnLst/>
              <a:rect l="l" t="t" r="r" b="b"/>
              <a:pathLst>
                <a:path w="1953" h="1659" extrusionOk="0">
                  <a:moveTo>
                    <a:pt x="0" y="0"/>
                  </a:moveTo>
                  <a:cubicBezTo>
                    <a:pt x="258" y="575"/>
                    <a:pt x="561" y="1130"/>
                    <a:pt x="904" y="1658"/>
                  </a:cubicBezTo>
                  <a:lnTo>
                    <a:pt x="1952" y="1658"/>
                  </a:lnTo>
                  <a:lnTo>
                    <a:pt x="1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0"/>
            <p:cNvSpPr/>
            <p:nvPr/>
          </p:nvSpPr>
          <p:spPr>
            <a:xfrm>
              <a:off x="423025" y="1869950"/>
              <a:ext cx="48825" cy="41475"/>
            </a:xfrm>
            <a:custGeom>
              <a:avLst/>
              <a:gdLst/>
              <a:ahLst/>
              <a:cxnLst/>
              <a:rect l="l" t="t" r="r" b="b"/>
              <a:pathLst>
                <a:path w="1953" h="1659" extrusionOk="0">
                  <a:moveTo>
                    <a:pt x="0" y="0"/>
                  </a:moveTo>
                  <a:lnTo>
                    <a:pt x="0" y="1658"/>
                  </a:lnTo>
                  <a:lnTo>
                    <a:pt x="1049" y="1658"/>
                  </a:lnTo>
                  <a:cubicBezTo>
                    <a:pt x="1392" y="1130"/>
                    <a:pt x="1694" y="575"/>
                    <a:pt x="1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0"/>
            <p:cNvSpPr/>
            <p:nvPr/>
          </p:nvSpPr>
          <p:spPr>
            <a:xfrm>
              <a:off x="423025" y="1688050"/>
              <a:ext cx="78250" cy="97375"/>
            </a:xfrm>
            <a:custGeom>
              <a:avLst/>
              <a:gdLst/>
              <a:ahLst/>
              <a:cxnLst/>
              <a:rect l="l" t="t" r="r" b="b"/>
              <a:pathLst>
                <a:path w="3130" h="3895" extrusionOk="0">
                  <a:moveTo>
                    <a:pt x="0" y="0"/>
                  </a:moveTo>
                  <a:lnTo>
                    <a:pt x="0" y="3894"/>
                  </a:lnTo>
                  <a:lnTo>
                    <a:pt x="2938" y="3894"/>
                  </a:lnTo>
                  <a:cubicBezTo>
                    <a:pt x="3129" y="2602"/>
                    <a:pt x="3129" y="1292"/>
                    <a:pt x="2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0"/>
            <p:cNvSpPr/>
            <p:nvPr/>
          </p:nvSpPr>
          <p:spPr>
            <a:xfrm>
              <a:off x="324350" y="1688050"/>
              <a:ext cx="78250" cy="97375"/>
            </a:xfrm>
            <a:custGeom>
              <a:avLst/>
              <a:gdLst/>
              <a:ahLst/>
              <a:cxnLst/>
              <a:rect l="l" t="t" r="r" b="b"/>
              <a:pathLst>
                <a:path w="3130" h="3895" extrusionOk="0">
                  <a:moveTo>
                    <a:pt x="191" y="0"/>
                  </a:moveTo>
                  <a:cubicBezTo>
                    <a:pt x="0" y="1292"/>
                    <a:pt x="0" y="2602"/>
                    <a:pt x="191" y="3894"/>
                  </a:cubicBezTo>
                  <a:lnTo>
                    <a:pt x="3129" y="3894"/>
                  </a:lnTo>
                  <a:lnTo>
                    <a:pt x="3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0"/>
            <p:cNvSpPr/>
            <p:nvPr/>
          </p:nvSpPr>
          <p:spPr>
            <a:xfrm>
              <a:off x="423025" y="1562050"/>
              <a:ext cx="48825" cy="41450"/>
            </a:xfrm>
            <a:custGeom>
              <a:avLst/>
              <a:gdLst/>
              <a:ahLst/>
              <a:cxnLst/>
              <a:rect l="l" t="t" r="r" b="b"/>
              <a:pathLst>
                <a:path w="1953" h="1658" extrusionOk="0">
                  <a:moveTo>
                    <a:pt x="0" y="0"/>
                  </a:moveTo>
                  <a:lnTo>
                    <a:pt x="0" y="1658"/>
                  </a:lnTo>
                  <a:lnTo>
                    <a:pt x="1952" y="1658"/>
                  </a:lnTo>
                  <a:cubicBezTo>
                    <a:pt x="1694" y="1083"/>
                    <a:pt x="1392" y="529"/>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0"/>
            <p:cNvSpPr/>
            <p:nvPr/>
          </p:nvSpPr>
          <p:spPr>
            <a:xfrm>
              <a:off x="353775" y="1562050"/>
              <a:ext cx="48825" cy="41450"/>
            </a:xfrm>
            <a:custGeom>
              <a:avLst/>
              <a:gdLst/>
              <a:ahLst/>
              <a:cxnLst/>
              <a:rect l="l" t="t" r="r" b="b"/>
              <a:pathLst>
                <a:path w="1953" h="1658" extrusionOk="0">
                  <a:moveTo>
                    <a:pt x="904" y="0"/>
                  </a:moveTo>
                  <a:cubicBezTo>
                    <a:pt x="561" y="529"/>
                    <a:pt x="258" y="1083"/>
                    <a:pt x="0" y="1658"/>
                  </a:cubicBezTo>
                  <a:lnTo>
                    <a:pt x="1952" y="1658"/>
                  </a:lnTo>
                  <a:lnTo>
                    <a:pt x="1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0"/>
            <p:cNvSpPr/>
            <p:nvPr/>
          </p:nvSpPr>
          <p:spPr>
            <a:xfrm>
              <a:off x="249950" y="1805850"/>
              <a:ext cx="325725" cy="43625"/>
            </a:xfrm>
            <a:custGeom>
              <a:avLst/>
              <a:gdLst/>
              <a:ahLst/>
              <a:cxnLst/>
              <a:rect l="l" t="t" r="r" b="b"/>
              <a:pathLst>
                <a:path w="13029" h="1745" extrusionOk="0">
                  <a:moveTo>
                    <a:pt x="477" y="0"/>
                  </a:moveTo>
                  <a:cubicBezTo>
                    <a:pt x="197" y="0"/>
                    <a:pt x="0" y="274"/>
                    <a:pt x="89" y="539"/>
                  </a:cubicBezTo>
                  <a:lnTo>
                    <a:pt x="397" y="1465"/>
                  </a:lnTo>
                  <a:cubicBezTo>
                    <a:pt x="454" y="1633"/>
                    <a:pt x="610" y="1745"/>
                    <a:pt x="785" y="1745"/>
                  </a:cubicBezTo>
                  <a:lnTo>
                    <a:pt x="12243" y="1745"/>
                  </a:lnTo>
                  <a:cubicBezTo>
                    <a:pt x="12418" y="1745"/>
                    <a:pt x="12575" y="1632"/>
                    <a:pt x="12631" y="1465"/>
                  </a:cubicBezTo>
                  <a:lnTo>
                    <a:pt x="12940" y="539"/>
                  </a:lnTo>
                  <a:cubicBezTo>
                    <a:pt x="13028" y="274"/>
                    <a:pt x="12831" y="0"/>
                    <a:pt x="1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0"/>
            <p:cNvSpPr/>
            <p:nvPr/>
          </p:nvSpPr>
          <p:spPr>
            <a:xfrm>
              <a:off x="249950" y="1623950"/>
              <a:ext cx="325725" cy="43625"/>
            </a:xfrm>
            <a:custGeom>
              <a:avLst/>
              <a:gdLst/>
              <a:ahLst/>
              <a:cxnLst/>
              <a:rect l="l" t="t" r="r" b="b"/>
              <a:pathLst>
                <a:path w="13029" h="1745" extrusionOk="0">
                  <a:moveTo>
                    <a:pt x="785" y="0"/>
                  </a:moveTo>
                  <a:cubicBezTo>
                    <a:pt x="610" y="0"/>
                    <a:pt x="454" y="113"/>
                    <a:pt x="397" y="281"/>
                  </a:cubicBezTo>
                  <a:lnTo>
                    <a:pt x="89" y="1208"/>
                  </a:lnTo>
                  <a:cubicBezTo>
                    <a:pt x="0" y="1471"/>
                    <a:pt x="197" y="1745"/>
                    <a:pt x="477" y="1745"/>
                  </a:cubicBezTo>
                  <a:lnTo>
                    <a:pt x="12552" y="1745"/>
                  </a:lnTo>
                  <a:cubicBezTo>
                    <a:pt x="12831" y="1745"/>
                    <a:pt x="13028" y="1471"/>
                    <a:pt x="12941" y="1206"/>
                  </a:cubicBezTo>
                  <a:lnTo>
                    <a:pt x="12941" y="1206"/>
                  </a:lnTo>
                  <a:lnTo>
                    <a:pt x="12941" y="1208"/>
                  </a:lnTo>
                  <a:lnTo>
                    <a:pt x="12631" y="281"/>
                  </a:lnTo>
                  <a:cubicBezTo>
                    <a:pt x="12576" y="113"/>
                    <a:pt x="12420" y="0"/>
                    <a:pt x="12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80"/>
          <p:cNvGrpSpPr/>
          <p:nvPr/>
        </p:nvGrpSpPr>
        <p:grpSpPr>
          <a:xfrm>
            <a:off x="1586403" y="1783915"/>
            <a:ext cx="271036" cy="375521"/>
            <a:chOff x="1046025" y="1562650"/>
            <a:chExt cx="251425" cy="348350"/>
          </a:xfrm>
        </p:grpSpPr>
        <p:sp>
          <p:nvSpPr>
            <p:cNvPr id="1115" name="Google Shape;1115;p80"/>
            <p:cNvSpPr/>
            <p:nvPr/>
          </p:nvSpPr>
          <p:spPr>
            <a:xfrm>
              <a:off x="1161525" y="1562650"/>
              <a:ext cx="20450" cy="51275"/>
            </a:xfrm>
            <a:custGeom>
              <a:avLst/>
              <a:gdLst/>
              <a:ahLst/>
              <a:cxnLst/>
              <a:rect l="l" t="t" r="r" b="b"/>
              <a:pathLst>
                <a:path w="818" h="2051" extrusionOk="0">
                  <a:moveTo>
                    <a:pt x="409" y="1"/>
                  </a:moveTo>
                  <a:cubicBezTo>
                    <a:pt x="186" y="1"/>
                    <a:pt x="5" y="179"/>
                    <a:pt x="1" y="402"/>
                  </a:cubicBezTo>
                  <a:lnTo>
                    <a:pt x="1" y="2051"/>
                  </a:lnTo>
                  <a:cubicBezTo>
                    <a:pt x="135" y="2041"/>
                    <a:pt x="271" y="2035"/>
                    <a:pt x="409" y="2035"/>
                  </a:cubicBezTo>
                  <a:cubicBezTo>
                    <a:pt x="547" y="2035"/>
                    <a:pt x="683" y="2041"/>
                    <a:pt x="817" y="2051"/>
                  </a:cubicBezTo>
                  <a:lnTo>
                    <a:pt x="817" y="402"/>
                  </a:lnTo>
                  <a:cubicBezTo>
                    <a:pt x="813" y="179"/>
                    <a:pt x="631" y="1"/>
                    <a:pt x="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0"/>
            <p:cNvSpPr/>
            <p:nvPr/>
          </p:nvSpPr>
          <p:spPr>
            <a:xfrm>
              <a:off x="1046025" y="1613900"/>
              <a:ext cx="251425" cy="297100"/>
            </a:xfrm>
            <a:custGeom>
              <a:avLst/>
              <a:gdLst/>
              <a:ahLst/>
              <a:cxnLst/>
              <a:rect l="l" t="t" r="r" b="b"/>
              <a:pathLst>
                <a:path w="10057" h="11884" extrusionOk="0">
                  <a:moveTo>
                    <a:pt x="4619" y="1"/>
                  </a:moveTo>
                  <a:cubicBezTo>
                    <a:pt x="2035" y="209"/>
                    <a:pt x="0" y="2373"/>
                    <a:pt x="0" y="5012"/>
                  </a:cubicBezTo>
                  <a:lnTo>
                    <a:pt x="0" y="11475"/>
                  </a:lnTo>
                  <a:cubicBezTo>
                    <a:pt x="0" y="11701"/>
                    <a:pt x="184" y="11883"/>
                    <a:pt x="410" y="11883"/>
                  </a:cubicBezTo>
                  <a:lnTo>
                    <a:pt x="4211" y="11883"/>
                  </a:lnTo>
                  <a:cubicBezTo>
                    <a:pt x="4437" y="11883"/>
                    <a:pt x="4619" y="11701"/>
                    <a:pt x="4621" y="11475"/>
                  </a:cubicBezTo>
                  <a:lnTo>
                    <a:pt x="4621" y="7640"/>
                  </a:lnTo>
                  <a:cubicBezTo>
                    <a:pt x="4621" y="7415"/>
                    <a:pt x="4437" y="7232"/>
                    <a:pt x="4211" y="7232"/>
                  </a:cubicBezTo>
                  <a:lnTo>
                    <a:pt x="3060" y="7232"/>
                  </a:lnTo>
                  <a:cubicBezTo>
                    <a:pt x="2669" y="7232"/>
                    <a:pt x="2339" y="6927"/>
                    <a:pt x="2327" y="6536"/>
                  </a:cubicBezTo>
                  <a:cubicBezTo>
                    <a:pt x="2315" y="6132"/>
                    <a:pt x="2640" y="5797"/>
                    <a:pt x="3045" y="5796"/>
                  </a:cubicBezTo>
                  <a:lnTo>
                    <a:pt x="6997" y="5796"/>
                  </a:lnTo>
                  <a:cubicBezTo>
                    <a:pt x="7388" y="5796"/>
                    <a:pt x="7718" y="6101"/>
                    <a:pt x="7730" y="6492"/>
                  </a:cubicBezTo>
                  <a:cubicBezTo>
                    <a:pt x="7741" y="6896"/>
                    <a:pt x="7417" y="7231"/>
                    <a:pt x="7013" y="7232"/>
                  </a:cubicBezTo>
                  <a:lnTo>
                    <a:pt x="5846" y="7232"/>
                  </a:lnTo>
                  <a:cubicBezTo>
                    <a:pt x="5620" y="7232"/>
                    <a:pt x="5437" y="7415"/>
                    <a:pt x="5437" y="7640"/>
                  </a:cubicBezTo>
                  <a:lnTo>
                    <a:pt x="5437" y="11475"/>
                  </a:lnTo>
                  <a:cubicBezTo>
                    <a:pt x="5437" y="11701"/>
                    <a:pt x="5620" y="11883"/>
                    <a:pt x="5846" y="11883"/>
                  </a:cubicBezTo>
                  <a:lnTo>
                    <a:pt x="9648" y="11883"/>
                  </a:lnTo>
                  <a:cubicBezTo>
                    <a:pt x="9873" y="11883"/>
                    <a:pt x="10056" y="11701"/>
                    <a:pt x="10056" y="11475"/>
                  </a:cubicBezTo>
                  <a:lnTo>
                    <a:pt x="10056" y="5012"/>
                  </a:lnTo>
                  <a:cubicBezTo>
                    <a:pt x="10056" y="2373"/>
                    <a:pt x="8022" y="209"/>
                    <a:pt x="5437" y="1"/>
                  </a:cubicBezTo>
                  <a:lnTo>
                    <a:pt x="5437" y="4287"/>
                  </a:lnTo>
                  <a:cubicBezTo>
                    <a:pt x="5437" y="4507"/>
                    <a:pt x="5268" y="4697"/>
                    <a:pt x="5048" y="4707"/>
                  </a:cubicBezTo>
                  <a:cubicBezTo>
                    <a:pt x="5041" y="4707"/>
                    <a:pt x="5034" y="4707"/>
                    <a:pt x="5027" y="4707"/>
                  </a:cubicBezTo>
                  <a:cubicBezTo>
                    <a:pt x="4803" y="4707"/>
                    <a:pt x="4619" y="4525"/>
                    <a:pt x="4619" y="4299"/>
                  </a:cubicBezTo>
                  <a:lnTo>
                    <a:pt x="4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81"/>
          <p:cNvSpPr/>
          <p:nvPr/>
        </p:nvSpPr>
        <p:spPr>
          <a:xfrm>
            <a:off x="1831350" y="2582400"/>
            <a:ext cx="5481300" cy="2036100"/>
          </a:xfrm>
          <a:prstGeom prst="rect">
            <a:avLst/>
          </a:prstGeom>
          <a:solidFill>
            <a:srgbClr val="FFFFFF">
              <a:alpha val="31550"/>
            </a:srgb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1"/>
          <p:cNvSpPr txBox="1">
            <a:spLocks noGrp="1"/>
          </p:cNvSpPr>
          <p:nvPr>
            <p:ph type="title"/>
          </p:nvPr>
        </p:nvSpPr>
        <p:spPr>
          <a:xfrm>
            <a:off x="720000" y="448056"/>
            <a:ext cx="7708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23" name="Google Shape;1123;p81"/>
          <p:cNvSpPr txBox="1">
            <a:spLocks noGrp="1"/>
          </p:cNvSpPr>
          <p:nvPr>
            <p:ph type="subTitle" idx="1"/>
          </p:nvPr>
        </p:nvSpPr>
        <p:spPr>
          <a:xfrm>
            <a:off x="720000" y="1353300"/>
            <a:ext cx="7708500" cy="10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endParaRPr/>
          </a:p>
          <a:p>
            <a:pPr marL="0" lvl="0" indent="0" algn="l" rtl="0">
              <a:spcBef>
                <a:spcPts val="1000"/>
              </a:spcBef>
              <a:spcAft>
                <a:spcPts val="0"/>
              </a:spcAft>
              <a:buNone/>
            </a:pPr>
            <a:r>
              <a:rPr lang="en" sz="2400">
                <a:latin typeface="Baskervville"/>
                <a:ea typeface="Baskervville"/>
                <a:cs typeface="Baskervville"/>
                <a:sym typeface="Baskervville"/>
              </a:rPr>
              <a:t>Vectors</a:t>
            </a:r>
            <a:endParaRPr sz="2400">
              <a:latin typeface="Baskervville"/>
              <a:ea typeface="Baskervville"/>
              <a:cs typeface="Baskervville"/>
              <a:sym typeface="Baskervville"/>
            </a:endParaRPr>
          </a:p>
          <a:p>
            <a:pPr marL="457200" lvl="0" indent="-317500" algn="l" rtl="0">
              <a:spcBef>
                <a:spcPts val="0"/>
              </a:spcBef>
              <a:spcAft>
                <a:spcPts val="0"/>
              </a:spcAft>
              <a:buSzPts val="1400"/>
              <a:buChar char="●"/>
            </a:pPr>
            <a:r>
              <a:rPr lang="en">
                <a:solidFill>
                  <a:schemeClr val="hlink"/>
                </a:solidFill>
                <a:uFill>
                  <a:noFill/>
                </a:uFill>
                <a:hlinkClick r:id="rId3"/>
              </a:rPr>
              <a:t>Sign mockup with natural marble effect</a:t>
            </a:r>
            <a:endParaRPr/>
          </a:p>
        </p:txBody>
      </p:sp>
      <p:pic>
        <p:nvPicPr>
          <p:cNvPr id="1124" name="Google Shape;1124;p81"/>
          <p:cNvPicPr preferRelativeResize="0"/>
          <p:nvPr/>
        </p:nvPicPr>
        <p:blipFill>
          <a:blip r:embed="rId4">
            <a:alphaModFix/>
          </a:blip>
          <a:stretch>
            <a:fillRect/>
          </a:stretch>
        </p:blipFill>
        <p:spPr>
          <a:xfrm>
            <a:off x="2010827" y="2687298"/>
            <a:ext cx="1562990" cy="879142"/>
          </a:xfrm>
          <a:prstGeom prst="rect">
            <a:avLst/>
          </a:prstGeom>
          <a:noFill/>
          <a:ln>
            <a:noFill/>
          </a:ln>
        </p:spPr>
      </p:pic>
      <p:pic>
        <p:nvPicPr>
          <p:cNvPr id="1125" name="Google Shape;1125;p81"/>
          <p:cNvPicPr preferRelativeResize="0"/>
          <p:nvPr/>
        </p:nvPicPr>
        <p:blipFill>
          <a:blip r:embed="rId5">
            <a:alphaModFix/>
          </a:blip>
          <a:stretch>
            <a:fillRect/>
          </a:stretch>
        </p:blipFill>
        <p:spPr>
          <a:xfrm>
            <a:off x="3790510" y="2687288"/>
            <a:ext cx="1562990" cy="879163"/>
          </a:xfrm>
          <a:prstGeom prst="rect">
            <a:avLst/>
          </a:prstGeom>
          <a:noFill/>
          <a:ln>
            <a:noFill/>
          </a:ln>
        </p:spPr>
      </p:pic>
      <p:pic>
        <p:nvPicPr>
          <p:cNvPr id="1126" name="Google Shape;1126;p81"/>
          <p:cNvPicPr preferRelativeResize="0"/>
          <p:nvPr/>
        </p:nvPicPr>
        <p:blipFill>
          <a:blip r:embed="rId6">
            <a:alphaModFix/>
          </a:blip>
          <a:stretch>
            <a:fillRect/>
          </a:stretch>
        </p:blipFill>
        <p:spPr>
          <a:xfrm>
            <a:off x="3790504" y="3646640"/>
            <a:ext cx="1562990" cy="879188"/>
          </a:xfrm>
          <a:prstGeom prst="rect">
            <a:avLst/>
          </a:prstGeom>
          <a:noFill/>
          <a:ln>
            <a:noFill/>
          </a:ln>
        </p:spPr>
      </p:pic>
      <p:pic>
        <p:nvPicPr>
          <p:cNvPr id="1127" name="Google Shape;1127;p81"/>
          <p:cNvPicPr preferRelativeResize="0"/>
          <p:nvPr/>
        </p:nvPicPr>
        <p:blipFill>
          <a:blip r:embed="rId7">
            <a:alphaModFix/>
          </a:blip>
          <a:stretch>
            <a:fillRect/>
          </a:stretch>
        </p:blipFill>
        <p:spPr>
          <a:xfrm>
            <a:off x="2005858" y="3646640"/>
            <a:ext cx="1562990" cy="879188"/>
          </a:xfrm>
          <a:prstGeom prst="rect">
            <a:avLst/>
          </a:prstGeom>
          <a:noFill/>
          <a:ln>
            <a:noFill/>
          </a:ln>
        </p:spPr>
      </p:pic>
      <p:pic>
        <p:nvPicPr>
          <p:cNvPr id="1128" name="Google Shape;1128;p81"/>
          <p:cNvPicPr preferRelativeResize="0"/>
          <p:nvPr/>
        </p:nvPicPr>
        <p:blipFill>
          <a:blip r:embed="rId8">
            <a:alphaModFix/>
          </a:blip>
          <a:stretch>
            <a:fillRect/>
          </a:stretch>
        </p:blipFill>
        <p:spPr>
          <a:xfrm>
            <a:off x="5575150" y="2687278"/>
            <a:ext cx="1562990" cy="879187"/>
          </a:xfrm>
          <a:prstGeom prst="rect">
            <a:avLst/>
          </a:prstGeom>
          <a:noFill/>
          <a:ln>
            <a:noFill/>
          </a:ln>
        </p:spPr>
      </p:pic>
      <p:pic>
        <p:nvPicPr>
          <p:cNvPr id="1129" name="Google Shape;1129;p81"/>
          <p:cNvPicPr preferRelativeResize="0"/>
          <p:nvPr/>
        </p:nvPicPr>
        <p:blipFill>
          <a:blip r:embed="rId9">
            <a:alphaModFix/>
          </a:blip>
          <a:stretch>
            <a:fillRect/>
          </a:stretch>
        </p:blipFill>
        <p:spPr>
          <a:xfrm>
            <a:off x="5575150" y="3646640"/>
            <a:ext cx="1562990" cy="87918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135" name="Google Shape;1135;p82"/>
          <p:cNvSpPr txBox="1">
            <a:spLocks noGrp="1"/>
          </p:cNvSpPr>
          <p:nvPr>
            <p:ph type="subTitle" idx="1"/>
          </p:nvPr>
        </p:nvSpPr>
        <p:spPr>
          <a:xfrm>
            <a:off x="4572000" y="1357000"/>
            <a:ext cx="3852000" cy="27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Baskervville"/>
                <a:ea typeface="Baskervville"/>
                <a:cs typeface="Baskervville"/>
                <a:sym typeface="Baskervville"/>
              </a:rPr>
              <a:t>Icons</a:t>
            </a:r>
            <a:endParaRPr sz="2400">
              <a:latin typeface="Baskervville"/>
              <a:ea typeface="Baskervville"/>
              <a:cs typeface="Baskervville"/>
              <a:sym typeface="Baskervville"/>
            </a:endParaRPr>
          </a:p>
          <a:p>
            <a:pPr marL="457200" lvl="0" indent="-317500" algn="l" rtl="0">
              <a:spcBef>
                <a:spcPts val="1000"/>
              </a:spcBef>
              <a:spcAft>
                <a:spcPts val="0"/>
              </a:spcAft>
              <a:buSzPts val="1400"/>
              <a:buChar char="●"/>
            </a:pPr>
            <a:r>
              <a:rPr lang="en">
                <a:solidFill>
                  <a:schemeClr val="hlink"/>
                </a:solidFill>
                <a:uFill>
                  <a:noFill/>
                </a:uFill>
                <a:hlinkClick r:id="rId3"/>
              </a:rPr>
              <a:t>Icon Pack: Medieval | Filled</a:t>
            </a:r>
            <a:endParaRPr/>
          </a:p>
          <a:p>
            <a:pPr marL="0" lvl="0" indent="0" algn="l" rtl="0">
              <a:spcBef>
                <a:spcPts val="1000"/>
              </a:spcBef>
              <a:spcAft>
                <a:spcPts val="0"/>
              </a:spcAft>
              <a:buNone/>
            </a:pPr>
            <a:r>
              <a:rPr lang="en" sz="2400">
                <a:latin typeface="Baskervville"/>
                <a:ea typeface="Baskervville"/>
                <a:cs typeface="Baskervville"/>
                <a:sym typeface="Baskervville"/>
              </a:rPr>
              <a:t>Vectors</a:t>
            </a:r>
            <a:endParaRPr sz="2400">
              <a:latin typeface="Baskervville"/>
              <a:ea typeface="Baskervville"/>
              <a:cs typeface="Baskervville"/>
              <a:sym typeface="Baskervville"/>
            </a:endParaRPr>
          </a:p>
          <a:p>
            <a:pPr marL="457200" lvl="0" indent="-317500" algn="l" rtl="0">
              <a:spcBef>
                <a:spcPts val="1000"/>
              </a:spcBef>
              <a:spcAft>
                <a:spcPts val="0"/>
              </a:spcAft>
              <a:buSzPts val="1400"/>
              <a:buChar char="●"/>
            </a:pPr>
            <a:r>
              <a:rPr lang="en">
                <a:uFill>
                  <a:noFill/>
                </a:uFill>
                <a:hlinkClick r:id="rId4"/>
              </a:rPr>
              <a:t>Music album release youtube cover</a:t>
            </a:r>
            <a:endParaRPr/>
          </a:p>
        </p:txBody>
      </p:sp>
      <p:sp>
        <p:nvSpPr>
          <p:cNvPr id="1136" name="Google Shape;1136;p82"/>
          <p:cNvSpPr txBox="1">
            <a:spLocks noGrp="1"/>
          </p:cNvSpPr>
          <p:nvPr>
            <p:ph type="subTitle" idx="2"/>
          </p:nvPr>
        </p:nvSpPr>
        <p:spPr>
          <a:xfrm>
            <a:off x="720000" y="1357000"/>
            <a:ext cx="3852000" cy="27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400">
                <a:latin typeface="Baskervville"/>
                <a:ea typeface="Baskervville"/>
                <a:cs typeface="Baskervville"/>
                <a:sym typeface="Baskervville"/>
              </a:rPr>
              <a:t>Photos</a:t>
            </a:r>
            <a:endParaRPr sz="2400">
              <a:latin typeface="Baskervville"/>
              <a:ea typeface="Baskervville"/>
              <a:cs typeface="Baskervville"/>
              <a:sym typeface="Baskervville"/>
            </a:endParaRPr>
          </a:p>
          <a:p>
            <a:pPr marL="457200" lvl="0" indent="-317500" algn="l" rtl="0">
              <a:spcBef>
                <a:spcPts val="1000"/>
              </a:spcBef>
              <a:spcAft>
                <a:spcPts val="0"/>
              </a:spcAft>
              <a:buClr>
                <a:schemeClr val="dk1"/>
              </a:buClr>
              <a:buSzPts val="1400"/>
              <a:buChar char="●"/>
            </a:pPr>
            <a:r>
              <a:rPr lang="en">
                <a:uFill>
                  <a:noFill/>
                </a:uFill>
                <a:hlinkClick r:id="rId5"/>
              </a:rPr>
              <a:t>Flat lay rat figurines turquoise velvet</a:t>
            </a:r>
            <a:endParaRPr/>
          </a:p>
          <a:p>
            <a:pPr marL="457200" lvl="0" indent="-317500" algn="l" rtl="0">
              <a:spcBef>
                <a:spcPts val="0"/>
              </a:spcBef>
              <a:spcAft>
                <a:spcPts val="0"/>
              </a:spcAft>
              <a:buClr>
                <a:schemeClr val="dk1"/>
              </a:buClr>
              <a:buSzPts val="1400"/>
              <a:buChar char="●"/>
            </a:pPr>
            <a:r>
              <a:rPr lang="en">
                <a:uFill>
                  <a:noFill/>
                </a:uFill>
                <a:hlinkClick r:id="rId6"/>
              </a:rPr>
              <a:t>Side view man wearing protective equipment</a:t>
            </a:r>
            <a:endParaRPr/>
          </a:p>
          <a:p>
            <a:pPr marL="457200" lvl="0" indent="-317500" algn="l" rtl="0">
              <a:spcBef>
                <a:spcPts val="0"/>
              </a:spcBef>
              <a:spcAft>
                <a:spcPts val="0"/>
              </a:spcAft>
              <a:buClr>
                <a:schemeClr val="dk1"/>
              </a:buClr>
              <a:buSzPts val="1400"/>
              <a:buChar char="●"/>
            </a:pPr>
            <a:r>
              <a:rPr lang="en">
                <a:uFill>
                  <a:noFill/>
                </a:uFill>
                <a:hlinkClick r:id="rId7"/>
              </a:rPr>
              <a:t>Front view smiley doctor with lab coat</a:t>
            </a:r>
            <a:endParaRPr/>
          </a:p>
          <a:p>
            <a:pPr marL="457200" lvl="0" indent="-317500" algn="l" rtl="0">
              <a:spcBef>
                <a:spcPts val="0"/>
              </a:spcBef>
              <a:spcAft>
                <a:spcPts val="0"/>
              </a:spcAft>
              <a:buClr>
                <a:schemeClr val="dk1"/>
              </a:buClr>
              <a:buSzPts val="1400"/>
              <a:buChar char="●"/>
            </a:pPr>
            <a:r>
              <a:rPr lang="en">
                <a:uFill>
                  <a:noFill/>
                </a:uFill>
                <a:hlinkClick r:id="rId8"/>
              </a:rPr>
              <a:t>Doctor wearing white coat medium shot</a:t>
            </a:r>
            <a:endParaRPr/>
          </a:p>
          <a:p>
            <a:pPr marL="457200" lvl="0" indent="-317500" algn="l" rtl="0">
              <a:spcBef>
                <a:spcPts val="0"/>
              </a:spcBef>
              <a:spcAft>
                <a:spcPts val="0"/>
              </a:spcAft>
              <a:buClr>
                <a:schemeClr val="dk1"/>
              </a:buClr>
              <a:buSzPts val="1400"/>
              <a:buChar char="●"/>
            </a:pPr>
            <a:r>
              <a:rPr lang="en">
                <a:uFill>
                  <a:noFill/>
                </a:uFill>
                <a:hlinkClick r:id="rId9"/>
              </a:rPr>
              <a:t>Medium shot doctor wearing medical gown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6"/>
        <p:cNvGrpSpPr/>
        <p:nvPr/>
      </p:nvGrpSpPr>
      <p:grpSpPr>
        <a:xfrm>
          <a:off x="0" y="0"/>
          <a:ext cx="0" cy="0"/>
          <a:chOff x="0" y="0"/>
          <a:chExt cx="0" cy="0"/>
        </a:xfrm>
      </p:grpSpPr>
      <p:sp>
        <p:nvSpPr>
          <p:cNvPr id="1167" name="Google Shape;1167;p86"/>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168" name="Google Shape;1168;p8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169" name="Google Shape;1169;p86"/>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170" name="Google Shape;1170;p86">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171" name="Google Shape;1171;p86">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172" name="Google Shape;1172;p86">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173" name="Google Shape;1173;p86">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174" name="Google Shape;1174;p86"/>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175" name="Google Shape;1175;p86"/>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176" name="Google Shape;1176;p86"/>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177" name="Google Shape;1177;p86"/>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178" name="Google Shape;1178;p86">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643029" y="0"/>
            <a:ext cx="7704000" cy="4721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Literature survey</a:t>
            </a:r>
          </a:p>
        </p:txBody>
      </p:sp>
      <p:graphicFrame>
        <p:nvGraphicFramePr>
          <p:cNvPr id="305" name="Google Shape;305;p46"/>
          <p:cNvGraphicFramePr/>
          <p:nvPr>
            <p:extLst>
              <p:ext uri="{D42A27DB-BD31-4B8C-83A1-F6EECF244321}">
                <p14:modId xmlns:p14="http://schemas.microsoft.com/office/powerpoint/2010/main" val="2785873112"/>
              </p:ext>
            </p:extLst>
          </p:nvPr>
        </p:nvGraphicFramePr>
        <p:xfrm>
          <a:off x="254000" y="722640"/>
          <a:ext cx="8636000" cy="4267090"/>
        </p:xfrm>
        <a:graphic>
          <a:graphicData uri="http://schemas.openxmlformats.org/drawingml/2006/table">
            <a:tbl>
              <a:tblPr>
                <a:noFill/>
                <a:tableStyleId>{4D7A009A-3F8C-4F84-8700-6069067AD273}</a:tableStyleId>
              </a:tblPr>
              <a:tblGrid>
                <a:gridCol w="1071518">
                  <a:extLst>
                    <a:ext uri="{9D8B030D-6E8A-4147-A177-3AD203B41FA5}">
                      <a16:colId xmlns:a16="http://schemas.microsoft.com/office/drawing/2014/main" val="20000"/>
                    </a:ext>
                  </a:extLst>
                </a:gridCol>
                <a:gridCol w="3931296">
                  <a:extLst>
                    <a:ext uri="{9D8B030D-6E8A-4147-A177-3AD203B41FA5}">
                      <a16:colId xmlns:a16="http://schemas.microsoft.com/office/drawing/2014/main" val="20001"/>
                    </a:ext>
                  </a:extLst>
                </a:gridCol>
                <a:gridCol w="3633186">
                  <a:extLst>
                    <a:ext uri="{9D8B030D-6E8A-4147-A177-3AD203B41FA5}">
                      <a16:colId xmlns:a16="http://schemas.microsoft.com/office/drawing/2014/main" val="12568517"/>
                    </a:ext>
                  </a:extLst>
                </a:gridCol>
              </a:tblGrid>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Authors</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gridSpan="2">
                  <a:txBody>
                    <a:bodyPr/>
                    <a:lstStyle/>
                    <a:p>
                      <a:pPr marL="0" lvl="0" indent="0" algn="l" rtl="0">
                        <a:spcBef>
                          <a:spcPts val="0"/>
                        </a:spcBef>
                        <a:spcAft>
                          <a:spcPts val="1600"/>
                        </a:spcAft>
                        <a:buNone/>
                      </a:pPr>
                      <a:r>
                        <a:rPr lang="en-US" sz="1000" dirty="0" err="1">
                          <a:solidFill>
                            <a:schemeClr val="dk1"/>
                          </a:solidFill>
                          <a:latin typeface="Barlow"/>
                          <a:ea typeface="Barlow"/>
                          <a:cs typeface="Barlow"/>
                          <a:sym typeface="Barlow"/>
                        </a:rPr>
                        <a:t>Sijie</a:t>
                      </a:r>
                      <a:r>
                        <a:rPr lang="en-US" sz="1000" dirty="0">
                          <a:solidFill>
                            <a:schemeClr val="dk1"/>
                          </a:solidFill>
                          <a:latin typeface="Barlow"/>
                          <a:ea typeface="Barlow"/>
                          <a:cs typeface="Barlow"/>
                          <a:sym typeface="Barlow"/>
                        </a:rPr>
                        <a:t> Yan*, </a:t>
                      </a:r>
                      <a:r>
                        <a:rPr lang="en-US" sz="1000" dirty="0" err="1">
                          <a:solidFill>
                            <a:schemeClr val="dk1"/>
                          </a:solidFill>
                          <a:latin typeface="Barlow"/>
                          <a:ea typeface="Barlow"/>
                          <a:cs typeface="Barlow"/>
                          <a:sym typeface="Barlow"/>
                        </a:rPr>
                        <a:t>Zhizhong</a:t>
                      </a:r>
                      <a:r>
                        <a:rPr lang="en-US" sz="1000" dirty="0">
                          <a:solidFill>
                            <a:schemeClr val="dk1"/>
                          </a:solidFill>
                          <a:latin typeface="Barlow"/>
                          <a:ea typeface="Barlow"/>
                          <a:cs typeface="Barlow"/>
                          <a:sym typeface="Barlow"/>
                        </a:rPr>
                        <a:t> Li*, Yuanjun Xiong, </a:t>
                      </a:r>
                      <a:r>
                        <a:rPr lang="en-US" sz="1000" dirty="0" err="1">
                          <a:solidFill>
                            <a:schemeClr val="dk1"/>
                          </a:solidFill>
                          <a:latin typeface="Barlow"/>
                          <a:ea typeface="Barlow"/>
                          <a:cs typeface="Barlow"/>
                          <a:sym typeface="Barlow"/>
                        </a:rPr>
                        <a:t>Huahan</a:t>
                      </a:r>
                      <a:r>
                        <a:rPr lang="en-US" sz="1000" dirty="0">
                          <a:solidFill>
                            <a:schemeClr val="dk1"/>
                          </a:solidFill>
                          <a:latin typeface="Barlow"/>
                          <a:ea typeface="Barlow"/>
                          <a:cs typeface="Barlow"/>
                          <a:sym typeface="Barlow"/>
                        </a:rPr>
                        <a:t> Yan, Dahua Lin</a:t>
                      </a:r>
                      <a:endParaRPr sz="1000"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Datasets</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gridSpan="2">
                  <a:txBody>
                    <a:bodyPr/>
                    <a:lstStyle/>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NTU-RGB+D </a:t>
                      </a:r>
                      <a:r>
                        <a:rPr lang="en-US" sz="1000" dirty="0">
                          <a:solidFill>
                            <a:schemeClr val="dk1"/>
                          </a:solidFill>
                          <a:latin typeface="Barlow"/>
                          <a:ea typeface="Barlow"/>
                          <a:cs typeface="Barlow"/>
                          <a:sym typeface="Wingdings" panose="05000000000000000000" pitchFamily="2" charset="2"/>
                        </a:rPr>
                        <a:t></a:t>
                      </a:r>
                      <a:r>
                        <a:rPr lang="en-US" sz="1000" dirty="0">
                          <a:solidFill>
                            <a:schemeClr val="dk1"/>
                          </a:solidFill>
                          <a:latin typeface="Barlow"/>
                          <a:ea typeface="Barlow"/>
                          <a:cs typeface="Barlow"/>
                          <a:sym typeface="Barlow"/>
                        </a:rPr>
                        <a:t> A real-world action dataset with 56,000 short clips from 60 action categories.</a:t>
                      </a:r>
                    </a:p>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err="1">
                          <a:solidFill>
                            <a:schemeClr val="dk1"/>
                          </a:solidFill>
                          <a:latin typeface="Barlow"/>
                          <a:ea typeface="Barlow"/>
                          <a:cs typeface="Barlow"/>
                          <a:sym typeface="Barlow"/>
                        </a:rPr>
                        <a:t>MikuDance</a:t>
                      </a:r>
                      <a:r>
                        <a:rPr lang="en-US" sz="1000" dirty="0">
                          <a:solidFill>
                            <a:schemeClr val="dk1"/>
                          </a:solidFill>
                          <a:latin typeface="Barlow"/>
                          <a:ea typeface="Barlow"/>
                          <a:cs typeface="Barlow"/>
                          <a:sym typeface="Barlow"/>
                        </a:rPr>
                        <a:t> </a:t>
                      </a:r>
                      <a:r>
                        <a:rPr lang="en-US" sz="1000" dirty="0">
                          <a:solidFill>
                            <a:schemeClr val="dk1"/>
                          </a:solidFill>
                          <a:latin typeface="Barlow"/>
                          <a:ea typeface="Barlow"/>
                          <a:cs typeface="Barlow"/>
                          <a:sym typeface="Wingdings" panose="05000000000000000000" pitchFamily="2" charset="2"/>
                        </a:rPr>
                        <a:t> A novel dataset collected by the authors, featuring 10 hours of high-quality dancing sequences.</a:t>
                      </a:r>
                      <a:endParaRPr sz="1000"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Methodology</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gridSpan="2">
                  <a:txBody>
                    <a:bodyPr/>
                    <a:lstStyle/>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Conv. Seq. Gen. Net. (CSGN) </a:t>
                      </a:r>
                      <a:r>
                        <a:rPr lang="en-US" sz="1000" dirty="0">
                          <a:solidFill>
                            <a:schemeClr val="dk1"/>
                          </a:solidFill>
                          <a:latin typeface="Barlow"/>
                          <a:ea typeface="Barlow"/>
                          <a:cs typeface="Barlow"/>
                          <a:sym typeface="Wingdings" panose="05000000000000000000" pitchFamily="2" charset="2"/>
                        </a:rPr>
                        <a:t> </a:t>
                      </a:r>
                      <a:r>
                        <a:rPr lang="en-US" sz="1000" dirty="0">
                          <a:solidFill>
                            <a:schemeClr val="dk1"/>
                          </a:solidFill>
                          <a:latin typeface="Barlow"/>
                          <a:ea typeface="Barlow"/>
                          <a:cs typeface="Barlow"/>
                          <a:sym typeface="Barlow"/>
                        </a:rPr>
                        <a:t>Uses a Gaussian Process (GP) with RBF kernel to sample latent vectors, Spatial-Temporal Graph Convolutions, Graph Pyramid Operations like </a:t>
                      </a:r>
                      <a:r>
                        <a:rPr lang="en-US" sz="1000" dirty="0" err="1">
                          <a:solidFill>
                            <a:schemeClr val="dk1"/>
                          </a:solidFill>
                          <a:latin typeface="Barlow"/>
                          <a:ea typeface="Barlow"/>
                          <a:cs typeface="Barlow"/>
                          <a:sym typeface="Barlow"/>
                        </a:rPr>
                        <a:t>Upsampling</a:t>
                      </a:r>
                      <a:r>
                        <a:rPr lang="en-US" sz="1000" dirty="0">
                          <a:solidFill>
                            <a:schemeClr val="dk1"/>
                          </a:solidFill>
                          <a:latin typeface="Barlow"/>
                          <a:ea typeface="Barlow"/>
                          <a:cs typeface="Barlow"/>
                          <a:sym typeface="Barlow"/>
                        </a:rPr>
                        <a:t> &amp; Spatially-Varying Convolutions, Adversarial Training using WGAN-GP</a:t>
                      </a:r>
                      <a:r>
                        <a:rPr lang="en-US" sz="1000" baseline="30000" dirty="0">
                          <a:solidFill>
                            <a:schemeClr val="dk1"/>
                          </a:solidFill>
                          <a:latin typeface="Barlow"/>
                          <a:ea typeface="Barlow"/>
                          <a:cs typeface="Barlow"/>
                          <a:sym typeface="Barlow"/>
                        </a:rPr>
                        <a:t>[1]</a:t>
                      </a:r>
                      <a:r>
                        <a:rPr lang="en-US" sz="1000" dirty="0">
                          <a:solidFill>
                            <a:schemeClr val="dk1"/>
                          </a:solidFill>
                          <a:latin typeface="Barlow"/>
                          <a:ea typeface="Barlow"/>
                          <a:cs typeface="Barlow"/>
                          <a:sym typeface="Barlow"/>
                        </a:rPr>
                        <a:t>.</a:t>
                      </a:r>
                    </a:p>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Bidirectional Transformation </a:t>
                      </a:r>
                      <a:r>
                        <a:rPr lang="en-US" sz="1000" dirty="0">
                          <a:solidFill>
                            <a:schemeClr val="dk1"/>
                          </a:solidFill>
                          <a:latin typeface="Barlow"/>
                          <a:ea typeface="Barlow"/>
                          <a:cs typeface="Barlow"/>
                          <a:sym typeface="Wingdings" panose="05000000000000000000" pitchFamily="2" charset="2"/>
                        </a:rPr>
                        <a:t> </a:t>
                      </a:r>
                      <a:r>
                        <a:rPr lang="en-US" sz="1000" dirty="0">
                          <a:solidFill>
                            <a:schemeClr val="dk1"/>
                          </a:solidFill>
                          <a:latin typeface="Barlow"/>
                          <a:ea typeface="Barlow"/>
                          <a:cs typeface="Barlow"/>
                          <a:sym typeface="Barlow"/>
                        </a:rPr>
                        <a:t>maps observed sequences back to latent vectors, enabling conditional generation</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286225">
                <a:tc gridSpan="2">
                  <a:txBody>
                    <a:bodyPr/>
                    <a:lstStyle/>
                    <a:p>
                      <a:pPr marL="0" lvl="0" indent="0" algn="l" rtl="0">
                        <a:spcBef>
                          <a:spcPts val="0"/>
                        </a:spcBef>
                        <a:spcAft>
                          <a:spcPts val="0"/>
                        </a:spcAft>
                        <a:buNone/>
                      </a:pPr>
                      <a:r>
                        <a:rPr lang="en-US" sz="1100" b="1" dirty="0">
                          <a:solidFill>
                            <a:schemeClr val="dk1"/>
                          </a:solidFill>
                          <a:latin typeface="Barlow"/>
                          <a:ea typeface="Barlow"/>
                          <a:cs typeface="Barlow"/>
                          <a:sym typeface="Barlow"/>
                        </a:rPr>
                        <a:t>Findings</a:t>
                      </a:r>
                    </a:p>
                    <a:p>
                      <a:pPr marL="0" lvl="0" indent="0" algn="l" rtl="0">
                        <a:spcBef>
                          <a:spcPts val="0"/>
                        </a:spcBef>
                        <a:spcAft>
                          <a:spcPts val="0"/>
                        </a:spcAft>
                        <a:buNone/>
                      </a:pPr>
                      <a:endParaRPr lang="en-US" sz="500" b="1" dirty="0">
                        <a:solidFill>
                          <a:schemeClr val="dk1"/>
                        </a:solidFill>
                        <a:latin typeface="Barlow"/>
                        <a:ea typeface="Barlow"/>
                        <a:cs typeface="Barlow"/>
                        <a:sym typeface="Barlow"/>
                      </a:endParaRPr>
                    </a:p>
                    <a:p>
                      <a:pPr marL="0" lvl="0" indent="0" algn="l" rtl="0">
                        <a:spcBef>
                          <a:spcPts val="0"/>
                        </a:spcBef>
                        <a:spcAft>
                          <a:spcPts val="0"/>
                        </a:spcAft>
                        <a:buClr>
                          <a:schemeClr val="tx1"/>
                        </a:buClr>
                        <a:buFont typeface="Arial" panose="020B0604020202020204" pitchFamily="34" charset="0"/>
                        <a:buNone/>
                      </a:pPr>
                      <a:r>
                        <a:rPr lang="en-US" sz="1000" b="0" dirty="0">
                          <a:solidFill>
                            <a:schemeClr val="dk1"/>
                          </a:solidFill>
                          <a:latin typeface="Barlow"/>
                          <a:sym typeface="Barlow"/>
                        </a:rPr>
                        <a:t>Quantitative Results: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NTU-RGB+D: outperforms autoregressive (ERD, </a:t>
                      </a:r>
                      <a:r>
                        <a:rPr lang="en-US" sz="1000" b="0" dirty="0" err="1">
                          <a:solidFill>
                            <a:schemeClr val="dk1"/>
                          </a:solidFill>
                          <a:latin typeface="Barlow"/>
                          <a:sym typeface="Barlow"/>
                        </a:rPr>
                        <a:t>acLSTM</a:t>
                      </a:r>
                      <a:r>
                        <a:rPr lang="en-US" sz="1000" b="0" dirty="0">
                          <a:solidFill>
                            <a:schemeClr val="dk1"/>
                          </a:solidFill>
                          <a:latin typeface="Barlow"/>
                          <a:sym typeface="Barlow"/>
                        </a:rPr>
                        <a:t>) and GAN-based (HP-GAN) baselines.</a:t>
                      </a:r>
                    </a:p>
                    <a:p>
                      <a:pPr marL="171450" lvl="0" indent="-171450" algn="l" rtl="0">
                        <a:spcBef>
                          <a:spcPts val="0"/>
                        </a:spcBef>
                        <a:spcAft>
                          <a:spcPts val="0"/>
                        </a:spcAft>
                        <a:buClr>
                          <a:schemeClr val="tx1"/>
                        </a:buClr>
                        <a:buFont typeface="Arial" panose="020B0604020202020204" pitchFamily="34" charset="0"/>
                        <a:buChar char="•"/>
                      </a:pPr>
                      <a:r>
                        <a:rPr lang="en-US" sz="1000" b="0" dirty="0" err="1">
                          <a:solidFill>
                            <a:schemeClr val="dk1"/>
                          </a:solidFill>
                          <a:latin typeface="Barlow"/>
                          <a:sym typeface="Barlow"/>
                        </a:rPr>
                        <a:t>MikuDance</a:t>
                      </a:r>
                      <a:r>
                        <a:rPr lang="en-US" sz="1000" b="0" dirty="0">
                          <a:solidFill>
                            <a:schemeClr val="dk1"/>
                          </a:solidFill>
                          <a:latin typeface="Barlow"/>
                          <a:sym typeface="Barlow"/>
                        </a:rPr>
                        <a:t>: achieves robustness for long sequences.</a:t>
                      </a:r>
                    </a:p>
                    <a:p>
                      <a:pPr marL="0" lvl="0" indent="0" algn="l" rtl="0">
                        <a:spcBef>
                          <a:spcPts val="0"/>
                        </a:spcBef>
                        <a:spcAft>
                          <a:spcPts val="0"/>
                        </a:spcAft>
                        <a:buNone/>
                      </a:pPr>
                      <a:endParaRPr lang="en-US" sz="500" b="0" dirty="0">
                        <a:solidFill>
                          <a:schemeClr val="dk1"/>
                        </a:solidFill>
                        <a:latin typeface="Barlow"/>
                        <a:sym typeface="Barlow"/>
                      </a:endParaRPr>
                    </a:p>
                    <a:p>
                      <a:pPr marL="0" lvl="0" indent="0" algn="l" rtl="0">
                        <a:spcBef>
                          <a:spcPts val="0"/>
                        </a:spcBef>
                        <a:spcAft>
                          <a:spcPts val="0"/>
                        </a:spcAft>
                        <a:buNone/>
                      </a:pPr>
                      <a:r>
                        <a:rPr lang="en-US" sz="1000" b="0" dirty="0">
                          <a:solidFill>
                            <a:schemeClr val="dk1"/>
                          </a:solidFill>
                          <a:latin typeface="Barlow"/>
                          <a:sym typeface="Barlow"/>
                        </a:rPr>
                        <a:t>Ablation Studies</a:t>
                      </a:r>
                      <a:r>
                        <a:rPr lang="en-US" sz="1000" b="0" baseline="30000" dirty="0">
                          <a:solidFill>
                            <a:schemeClr val="dk1"/>
                          </a:solidFill>
                          <a:latin typeface="Barlow"/>
                          <a:sym typeface="Barlow"/>
                        </a:rPr>
                        <a:t>[2]</a:t>
                      </a:r>
                      <a:r>
                        <a:rPr lang="en-US" sz="1000" b="0" dirty="0">
                          <a:solidFill>
                            <a:schemeClr val="dk1"/>
                          </a:solidFill>
                          <a:latin typeface="Barlow"/>
                          <a:sym typeface="Barlow"/>
                        </a:rPr>
                        <a:t>:</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Gaussian Process: Using a spectrum of length scales (</a:t>
                      </a:r>
                      <a:r>
                        <a:rPr lang="el-GR" sz="1000" b="0" dirty="0">
                          <a:solidFill>
                            <a:schemeClr val="dk1"/>
                          </a:solidFill>
                          <a:latin typeface="Barlow"/>
                          <a:sym typeface="Barlow"/>
                        </a:rPr>
                        <a:t>σ</a:t>
                      </a:r>
                      <a:r>
                        <a:rPr lang="en-US" sz="1000" b="0" dirty="0">
                          <a:solidFill>
                            <a:schemeClr val="dk1"/>
                          </a:solidFill>
                          <a:latin typeface="Barlow"/>
                          <a:sym typeface="Barlow"/>
                        </a:rPr>
                        <a:t>ᵢ = 0–100) improved generation quality over fixed scales.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Graph Operations: Gradual </a:t>
                      </a:r>
                      <a:r>
                        <a:rPr lang="en-US" sz="1000" b="0" dirty="0" err="1">
                          <a:solidFill>
                            <a:schemeClr val="dk1"/>
                          </a:solidFill>
                          <a:latin typeface="Barlow"/>
                          <a:sym typeface="Barlow"/>
                        </a:rPr>
                        <a:t>upsampling</a:t>
                      </a:r>
                      <a:r>
                        <a:rPr lang="en-US" sz="1000" b="0" dirty="0">
                          <a:solidFill>
                            <a:schemeClr val="dk1"/>
                          </a:solidFill>
                          <a:latin typeface="Barlow"/>
                          <a:sym typeface="Barlow"/>
                        </a:rPr>
                        <a:t> and spatially-varying convolutions reduced FID</a:t>
                      </a:r>
                      <a:r>
                        <a:rPr lang="en-US" sz="1000" b="0" baseline="30000" dirty="0">
                          <a:solidFill>
                            <a:schemeClr val="dk1"/>
                          </a:solidFill>
                          <a:latin typeface="Barlow"/>
                          <a:sym typeface="Barlow"/>
                        </a:rPr>
                        <a:t>[3]</a:t>
                      </a:r>
                      <a:r>
                        <a:rPr lang="en-US" sz="1000" b="0" dirty="0">
                          <a:solidFill>
                            <a:schemeClr val="dk1"/>
                          </a:solidFill>
                          <a:latin typeface="Barlow"/>
                          <a:sym typeface="Barlow"/>
                        </a:rPr>
                        <a:t> by ~50% compared to temporal-only models.</a:t>
                      </a:r>
                    </a:p>
                    <a:p>
                      <a:pPr marL="0" lvl="0" indent="0" algn="l" rtl="0">
                        <a:spcBef>
                          <a:spcPts val="0"/>
                        </a:spcBef>
                        <a:spcAft>
                          <a:spcPts val="0"/>
                        </a:spcAft>
                        <a:buNone/>
                      </a:pPr>
                      <a:endParaRPr lang="en-US" sz="500" b="0" dirty="0">
                        <a:solidFill>
                          <a:schemeClr val="dk1"/>
                        </a:solidFill>
                        <a:latin typeface="Barlow"/>
                        <a:sym typeface="Barlow"/>
                      </a:endParaRPr>
                    </a:p>
                    <a:p>
                      <a:pPr marL="0" lvl="0" indent="0" algn="l" rtl="0">
                        <a:spcBef>
                          <a:spcPts val="0"/>
                        </a:spcBef>
                        <a:spcAft>
                          <a:spcPts val="0"/>
                        </a:spcAft>
                        <a:buNone/>
                      </a:pPr>
                      <a:r>
                        <a:rPr lang="en-US" sz="1000" b="0" dirty="0">
                          <a:solidFill>
                            <a:schemeClr val="dk1"/>
                          </a:solidFill>
                          <a:latin typeface="Barlow"/>
                          <a:sym typeface="Barlow"/>
                        </a:rPr>
                        <a:t>Qualitative Results: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Generated sequences showed short-term smoothness and long-term diversity (e.g., 60sec dances).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Failure cases included occasional unnatural poses (e.g., twisted bodies, limb intersections).</a:t>
                      </a:r>
                      <a:endParaRPr sz="1000" b="0" dirty="0">
                        <a:solidFill>
                          <a:schemeClr val="dk1"/>
                        </a:solidFill>
                        <a:latin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hMerge="1">
                  <a:txBody>
                    <a:bodyPr/>
                    <a:lstStyle/>
                    <a:p>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900"/>
                        </a:spcAft>
                        <a:buNone/>
                      </a:pPr>
                      <a:r>
                        <a:rPr lang="en-US" sz="1000" b="1" dirty="0">
                          <a:solidFill>
                            <a:schemeClr val="dk1"/>
                          </a:solidFill>
                          <a:latin typeface="Barlow"/>
                          <a:sym typeface="Barlow"/>
                        </a:rPr>
                        <a:t>Improvements Done:</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Introduced CSGN, a non-autoregressive framework for long-sequence generation.</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Proposed graph pyramid operations for multi-resolution spatial-temporal modeling.</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Released the </a:t>
                      </a:r>
                      <a:r>
                        <a:rPr lang="en-US" sz="1000" b="0" dirty="0" err="1">
                          <a:solidFill>
                            <a:schemeClr val="dk1"/>
                          </a:solidFill>
                          <a:latin typeface="Barlow"/>
                          <a:sym typeface="Barlow"/>
                        </a:rPr>
                        <a:t>MikuDance</a:t>
                      </a:r>
                      <a:r>
                        <a:rPr lang="en-US" sz="1000" b="0" dirty="0">
                          <a:solidFill>
                            <a:schemeClr val="dk1"/>
                          </a:solidFill>
                          <a:latin typeface="Barlow"/>
                          <a:sym typeface="Barlow"/>
                        </a:rPr>
                        <a:t> dataset, addressing the lack of long-duration skeleton data.</a:t>
                      </a:r>
                    </a:p>
                    <a:p>
                      <a:pPr marL="0" lvl="0" indent="0" algn="l" rtl="0">
                        <a:spcBef>
                          <a:spcPts val="0"/>
                        </a:spcBef>
                        <a:spcAft>
                          <a:spcPts val="0"/>
                        </a:spcAft>
                        <a:buClr>
                          <a:schemeClr val="tx1"/>
                        </a:buClr>
                        <a:buFont typeface="Arial" panose="020B0604020202020204" pitchFamily="34" charset="0"/>
                        <a:buNone/>
                      </a:pPr>
                      <a:endParaRPr lang="en-US" sz="1000" b="0" dirty="0">
                        <a:solidFill>
                          <a:schemeClr val="dk1"/>
                        </a:solidFill>
                        <a:latin typeface="Barlow"/>
                        <a:sym typeface="Barlow"/>
                      </a:endParaRPr>
                    </a:p>
                    <a:p>
                      <a:pPr marL="0" lvl="0" indent="0" algn="l" rtl="0">
                        <a:spcBef>
                          <a:spcPts val="0"/>
                        </a:spcBef>
                        <a:spcAft>
                          <a:spcPts val="900"/>
                        </a:spcAft>
                        <a:buNone/>
                      </a:pPr>
                      <a:r>
                        <a:rPr lang="en-US" sz="1000" b="1" dirty="0">
                          <a:solidFill>
                            <a:schemeClr val="dk1"/>
                          </a:solidFill>
                          <a:latin typeface="Barlow"/>
                          <a:sym typeface="Barlow"/>
                        </a:rPr>
                        <a:t>Needed Improvements:</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Pose Realism: Mitigate unnatural poses through better physical constraints.</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Generalization: Test on more diverse action categories and real-world motion capture data.</a:t>
                      </a:r>
                      <a:endParaRPr sz="1000" b="0" dirty="0">
                        <a:solidFill>
                          <a:schemeClr val="dk1"/>
                        </a:solidFill>
                        <a:latin typeface="Barlow"/>
                        <a:sym typeface="Barlow"/>
                      </a:endParaRPr>
                    </a:p>
                  </a:txBody>
                  <a:tcPr marL="91425" marR="91425" marT="91425" marB="91425">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extLst>
                  <a:ext uri="{0D108BD9-81ED-4DB2-BD59-A6C34878D82A}">
                    <a16:rowId xmlns:a16="http://schemas.microsoft.com/office/drawing/2014/main" val="10005"/>
                  </a:ext>
                </a:extLst>
              </a:tr>
            </a:tbl>
          </a:graphicData>
        </a:graphic>
      </p:graphicFrame>
      <p:sp>
        <p:nvSpPr>
          <p:cNvPr id="306" name="Google Shape;306;p46"/>
          <p:cNvSpPr txBox="1"/>
          <p:nvPr/>
        </p:nvSpPr>
        <p:spPr>
          <a:xfrm>
            <a:off x="643029" y="399540"/>
            <a:ext cx="7704000" cy="323100"/>
          </a:xfrm>
          <a:prstGeom prst="rect">
            <a:avLst/>
          </a:prstGeom>
          <a:noFill/>
          <a:ln>
            <a:noFill/>
          </a:ln>
        </p:spPr>
        <p:txBody>
          <a:bodyPr spcFirstLastPara="1" wrap="square" lIns="91425" tIns="91425" rIns="0" bIns="91425" anchor="t" anchorCtr="0">
            <a:noAutofit/>
          </a:bodyPr>
          <a:lstStyle/>
          <a:p>
            <a:pPr marL="228600" lvl="0" indent="-228600" algn="l" rtl="0">
              <a:spcBef>
                <a:spcPts val="0"/>
              </a:spcBef>
              <a:spcAft>
                <a:spcPts val="0"/>
              </a:spcAft>
              <a:buClr>
                <a:schemeClr val="tx1"/>
              </a:buClr>
              <a:buFont typeface="+mj-lt"/>
              <a:buAutoNum type="arabicPeriod"/>
            </a:pPr>
            <a:r>
              <a:rPr lang="en-US" sz="1200" dirty="0">
                <a:solidFill>
                  <a:schemeClr val="dk1"/>
                </a:solidFill>
                <a:latin typeface="Barlow"/>
                <a:ea typeface="Barlow"/>
                <a:cs typeface="Barlow"/>
                <a:sym typeface="Barlow"/>
              </a:rPr>
              <a:t>Convolutional Sequence Generation for Skeleton-Based Action Synthesis (2019)</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82"/>
        <p:cNvGrpSpPr/>
        <p:nvPr/>
      </p:nvGrpSpPr>
      <p:grpSpPr>
        <a:xfrm>
          <a:off x="0" y="0"/>
          <a:ext cx="0" cy="0"/>
          <a:chOff x="0" y="0"/>
          <a:chExt cx="0" cy="0"/>
        </a:xfrm>
      </p:grpSpPr>
      <p:grpSp>
        <p:nvGrpSpPr>
          <p:cNvPr id="1183" name="Google Shape;1183;p87"/>
          <p:cNvGrpSpPr/>
          <p:nvPr/>
        </p:nvGrpSpPr>
        <p:grpSpPr>
          <a:xfrm>
            <a:off x="5048544" y="3019584"/>
            <a:ext cx="442841" cy="514271"/>
            <a:chOff x="4727025" y="1332775"/>
            <a:chExt cx="59900" cy="69625"/>
          </a:xfrm>
        </p:grpSpPr>
        <p:sp>
          <p:nvSpPr>
            <p:cNvPr id="1184" name="Google Shape;1184;p8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87"/>
          <p:cNvGrpSpPr/>
          <p:nvPr/>
        </p:nvGrpSpPr>
        <p:grpSpPr>
          <a:xfrm>
            <a:off x="5723860" y="2267072"/>
            <a:ext cx="500909" cy="500899"/>
            <a:chOff x="4820425" y="1329900"/>
            <a:chExt cx="70175" cy="70350"/>
          </a:xfrm>
        </p:grpSpPr>
        <p:sp>
          <p:nvSpPr>
            <p:cNvPr id="1187" name="Google Shape;1187;p8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87"/>
          <p:cNvGrpSpPr/>
          <p:nvPr/>
        </p:nvGrpSpPr>
        <p:grpSpPr>
          <a:xfrm>
            <a:off x="6376484" y="2278862"/>
            <a:ext cx="538135" cy="493119"/>
            <a:chOff x="4903200" y="1331525"/>
            <a:chExt cx="73575" cy="67425"/>
          </a:xfrm>
        </p:grpSpPr>
        <p:sp>
          <p:nvSpPr>
            <p:cNvPr id="1192" name="Google Shape;1192;p8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93" name="Google Shape;1193;p8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87"/>
          <p:cNvGrpSpPr/>
          <p:nvPr/>
        </p:nvGrpSpPr>
        <p:grpSpPr>
          <a:xfrm>
            <a:off x="5636435" y="3020840"/>
            <a:ext cx="544563" cy="511895"/>
            <a:chOff x="4815575" y="1416800"/>
            <a:chExt cx="73750" cy="71400"/>
          </a:xfrm>
        </p:grpSpPr>
        <p:sp>
          <p:nvSpPr>
            <p:cNvPr id="1195" name="Google Shape;1195;p8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87"/>
          <p:cNvGrpSpPr/>
          <p:nvPr/>
        </p:nvGrpSpPr>
        <p:grpSpPr>
          <a:xfrm>
            <a:off x="6333060" y="3020546"/>
            <a:ext cx="602914" cy="512477"/>
            <a:chOff x="4902475" y="1418875"/>
            <a:chExt cx="74500" cy="63775"/>
          </a:xfrm>
        </p:grpSpPr>
        <p:sp>
          <p:nvSpPr>
            <p:cNvPr id="1199" name="Google Shape;1199;p8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87"/>
          <p:cNvGrpSpPr/>
          <p:nvPr/>
        </p:nvGrpSpPr>
        <p:grpSpPr>
          <a:xfrm>
            <a:off x="5748932" y="3759785"/>
            <a:ext cx="515391" cy="525699"/>
            <a:chOff x="4818100" y="1507675"/>
            <a:chExt cx="71225" cy="71625"/>
          </a:xfrm>
        </p:grpSpPr>
        <p:sp>
          <p:nvSpPr>
            <p:cNvPr id="1202" name="Google Shape;1202;p8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87"/>
          <p:cNvGrpSpPr/>
          <p:nvPr/>
        </p:nvGrpSpPr>
        <p:grpSpPr>
          <a:xfrm>
            <a:off x="5087034" y="3781317"/>
            <a:ext cx="522956" cy="489869"/>
            <a:chOff x="4721450" y="1509475"/>
            <a:chExt cx="79350" cy="74325"/>
          </a:xfrm>
        </p:grpSpPr>
        <p:sp>
          <p:nvSpPr>
            <p:cNvPr id="1207" name="Google Shape;1207;p8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87"/>
          <p:cNvGrpSpPr/>
          <p:nvPr/>
        </p:nvGrpSpPr>
        <p:grpSpPr>
          <a:xfrm>
            <a:off x="6410277" y="3761069"/>
            <a:ext cx="525704" cy="535436"/>
            <a:chOff x="4906800" y="1507500"/>
            <a:chExt cx="70350" cy="71075"/>
          </a:xfrm>
        </p:grpSpPr>
        <p:sp>
          <p:nvSpPr>
            <p:cNvPr id="1212" name="Google Shape;1212;p8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87"/>
          <p:cNvGrpSpPr/>
          <p:nvPr/>
        </p:nvGrpSpPr>
        <p:grpSpPr>
          <a:xfrm>
            <a:off x="4443099" y="2267050"/>
            <a:ext cx="508054" cy="508095"/>
            <a:chOff x="3736598" y="2170606"/>
            <a:chExt cx="404889" cy="404889"/>
          </a:xfrm>
        </p:grpSpPr>
        <p:sp>
          <p:nvSpPr>
            <p:cNvPr id="1218" name="Google Shape;1218;p8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87"/>
          <p:cNvGrpSpPr/>
          <p:nvPr/>
        </p:nvGrpSpPr>
        <p:grpSpPr>
          <a:xfrm>
            <a:off x="3731139" y="2267145"/>
            <a:ext cx="575790" cy="507904"/>
            <a:chOff x="3161917" y="2170682"/>
            <a:chExt cx="458870" cy="404737"/>
          </a:xfrm>
        </p:grpSpPr>
        <p:sp>
          <p:nvSpPr>
            <p:cNvPr id="1223" name="Google Shape;1223;p8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24" name="Google Shape;1224;p8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87"/>
          <p:cNvGrpSpPr/>
          <p:nvPr/>
        </p:nvGrpSpPr>
        <p:grpSpPr>
          <a:xfrm>
            <a:off x="3758669" y="3027517"/>
            <a:ext cx="520730" cy="498567"/>
            <a:chOff x="3179914" y="2889488"/>
            <a:chExt cx="422876" cy="404911"/>
          </a:xfrm>
        </p:grpSpPr>
        <p:sp>
          <p:nvSpPr>
            <p:cNvPr id="1227" name="Google Shape;1227;p8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87"/>
          <p:cNvGrpSpPr/>
          <p:nvPr/>
        </p:nvGrpSpPr>
        <p:grpSpPr>
          <a:xfrm>
            <a:off x="4387349" y="3027477"/>
            <a:ext cx="516145" cy="498648"/>
            <a:chOff x="3729467" y="2889422"/>
            <a:chExt cx="419153" cy="404977"/>
          </a:xfrm>
        </p:grpSpPr>
        <p:sp>
          <p:nvSpPr>
            <p:cNvPr id="1234" name="Google Shape;1234;p8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87"/>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7"/>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7"/>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7"/>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87"/>
          <p:cNvGrpSpPr/>
          <p:nvPr/>
        </p:nvGrpSpPr>
        <p:grpSpPr>
          <a:xfrm>
            <a:off x="7107677" y="2474362"/>
            <a:ext cx="166473" cy="141497"/>
            <a:chOff x="4660325" y="1866850"/>
            <a:chExt cx="68350" cy="58100"/>
          </a:xfrm>
        </p:grpSpPr>
        <p:sp>
          <p:nvSpPr>
            <p:cNvPr id="1246" name="Google Shape;1246;p8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87"/>
          <p:cNvGrpSpPr/>
          <p:nvPr/>
        </p:nvGrpSpPr>
        <p:grpSpPr>
          <a:xfrm>
            <a:off x="7417022" y="2500086"/>
            <a:ext cx="162515" cy="90049"/>
            <a:chOff x="4791775" y="1877500"/>
            <a:chExt cx="66725" cy="36975"/>
          </a:xfrm>
        </p:grpSpPr>
        <p:sp>
          <p:nvSpPr>
            <p:cNvPr id="1249" name="Google Shape;1249;p8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87"/>
          <p:cNvGrpSpPr/>
          <p:nvPr/>
        </p:nvGrpSpPr>
        <p:grpSpPr>
          <a:xfrm>
            <a:off x="7738734" y="2500086"/>
            <a:ext cx="144979" cy="90049"/>
            <a:chOff x="4923925" y="1877500"/>
            <a:chExt cx="59525" cy="36975"/>
          </a:xfrm>
        </p:grpSpPr>
        <p:sp>
          <p:nvSpPr>
            <p:cNvPr id="1252" name="Google Shape;1252;p8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87"/>
          <p:cNvGrpSpPr/>
          <p:nvPr/>
        </p:nvGrpSpPr>
        <p:grpSpPr>
          <a:xfrm>
            <a:off x="8033226" y="2482277"/>
            <a:ext cx="141447" cy="125667"/>
            <a:chOff x="5058450" y="1870100"/>
            <a:chExt cx="58075" cy="51600"/>
          </a:xfrm>
        </p:grpSpPr>
        <p:sp>
          <p:nvSpPr>
            <p:cNvPr id="1255" name="Google Shape;1255;p8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87"/>
          <p:cNvGrpSpPr/>
          <p:nvPr/>
        </p:nvGrpSpPr>
        <p:grpSpPr>
          <a:xfrm>
            <a:off x="7447741" y="2904685"/>
            <a:ext cx="101077" cy="107645"/>
            <a:chOff x="4811425" y="2065025"/>
            <a:chExt cx="41500" cy="44200"/>
          </a:xfrm>
        </p:grpSpPr>
        <p:sp>
          <p:nvSpPr>
            <p:cNvPr id="1258" name="Google Shape;1258;p8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87"/>
          <p:cNvGrpSpPr/>
          <p:nvPr/>
        </p:nvGrpSpPr>
        <p:grpSpPr>
          <a:xfrm>
            <a:off x="7740178" y="2904898"/>
            <a:ext cx="120867" cy="107218"/>
            <a:chOff x="4929875" y="2065025"/>
            <a:chExt cx="49625" cy="44025"/>
          </a:xfrm>
        </p:grpSpPr>
        <p:sp>
          <p:nvSpPr>
            <p:cNvPr id="1261" name="Google Shape;1261;p8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87"/>
          <p:cNvGrpSpPr/>
          <p:nvPr/>
        </p:nvGrpSpPr>
        <p:grpSpPr>
          <a:xfrm>
            <a:off x="8068847" y="2907912"/>
            <a:ext cx="70206" cy="101191"/>
            <a:chOff x="5083925" y="2066350"/>
            <a:chExt cx="28825" cy="41550"/>
          </a:xfrm>
        </p:grpSpPr>
        <p:sp>
          <p:nvSpPr>
            <p:cNvPr id="1264" name="Google Shape;1264;p8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87"/>
          <p:cNvGrpSpPr/>
          <p:nvPr/>
        </p:nvGrpSpPr>
        <p:grpSpPr>
          <a:xfrm>
            <a:off x="7100401" y="2923559"/>
            <a:ext cx="181026" cy="69896"/>
            <a:chOff x="4659775" y="2072775"/>
            <a:chExt cx="74325" cy="28700"/>
          </a:xfrm>
        </p:grpSpPr>
        <p:sp>
          <p:nvSpPr>
            <p:cNvPr id="1267" name="Google Shape;1267;p8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87"/>
          <p:cNvGrpSpPr/>
          <p:nvPr/>
        </p:nvGrpSpPr>
        <p:grpSpPr>
          <a:xfrm>
            <a:off x="8020257" y="2714124"/>
            <a:ext cx="167387" cy="89197"/>
            <a:chOff x="4662475" y="1976500"/>
            <a:chExt cx="68725" cy="36625"/>
          </a:xfrm>
        </p:grpSpPr>
        <p:sp>
          <p:nvSpPr>
            <p:cNvPr id="1271" name="Google Shape;1271;p8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87"/>
          <p:cNvGrpSpPr/>
          <p:nvPr/>
        </p:nvGrpSpPr>
        <p:grpSpPr>
          <a:xfrm>
            <a:off x="7717162" y="2717564"/>
            <a:ext cx="166899" cy="82317"/>
            <a:chOff x="4920150" y="1977875"/>
            <a:chExt cx="68525" cy="33800"/>
          </a:xfrm>
        </p:grpSpPr>
        <p:sp>
          <p:nvSpPr>
            <p:cNvPr id="1275" name="Google Shape;1275;p8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87"/>
          <p:cNvGrpSpPr/>
          <p:nvPr/>
        </p:nvGrpSpPr>
        <p:grpSpPr>
          <a:xfrm>
            <a:off x="7128319" y="3121482"/>
            <a:ext cx="125190" cy="127858"/>
            <a:chOff x="4676550" y="2160575"/>
            <a:chExt cx="51400" cy="52500"/>
          </a:xfrm>
        </p:grpSpPr>
        <p:sp>
          <p:nvSpPr>
            <p:cNvPr id="1279" name="Google Shape;1279;p8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87"/>
          <p:cNvGrpSpPr/>
          <p:nvPr/>
        </p:nvGrpSpPr>
        <p:grpSpPr>
          <a:xfrm>
            <a:off x="7425577" y="3128514"/>
            <a:ext cx="145405" cy="113794"/>
            <a:chOff x="4768325" y="2163475"/>
            <a:chExt cx="59700" cy="46725"/>
          </a:xfrm>
        </p:grpSpPr>
        <p:sp>
          <p:nvSpPr>
            <p:cNvPr id="1283" name="Google Shape;1283;p8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87"/>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7"/>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7"/>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7"/>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7"/>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7"/>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87"/>
          <p:cNvGrpSpPr/>
          <p:nvPr/>
        </p:nvGrpSpPr>
        <p:grpSpPr>
          <a:xfrm>
            <a:off x="7441895" y="3383608"/>
            <a:ext cx="112768" cy="106853"/>
            <a:chOff x="4768575" y="2253950"/>
            <a:chExt cx="46300" cy="43875"/>
          </a:xfrm>
        </p:grpSpPr>
        <p:sp>
          <p:nvSpPr>
            <p:cNvPr id="1292" name="Google Shape;1292;p8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87"/>
          <p:cNvGrpSpPr/>
          <p:nvPr/>
        </p:nvGrpSpPr>
        <p:grpSpPr>
          <a:xfrm>
            <a:off x="7741518" y="3872634"/>
            <a:ext cx="118187" cy="146246"/>
            <a:chOff x="4960900" y="2433225"/>
            <a:chExt cx="48525" cy="60050"/>
          </a:xfrm>
        </p:grpSpPr>
        <p:sp>
          <p:nvSpPr>
            <p:cNvPr id="1295" name="Google Shape;1295;p8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87"/>
          <p:cNvGrpSpPr/>
          <p:nvPr/>
        </p:nvGrpSpPr>
        <p:grpSpPr>
          <a:xfrm>
            <a:off x="7430083" y="4136695"/>
            <a:ext cx="136394" cy="143810"/>
            <a:chOff x="4854075" y="2527625"/>
            <a:chExt cx="56000" cy="59050"/>
          </a:xfrm>
        </p:grpSpPr>
        <p:sp>
          <p:nvSpPr>
            <p:cNvPr id="1298" name="Google Shape;1298;p8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87"/>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7"/>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7"/>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3" name="Google Shape;1303;p87"/>
          <p:cNvGrpSpPr/>
          <p:nvPr/>
        </p:nvGrpSpPr>
        <p:grpSpPr>
          <a:xfrm>
            <a:off x="8054294" y="3600439"/>
            <a:ext cx="99312" cy="160797"/>
            <a:chOff x="5059700" y="2334775"/>
            <a:chExt cx="40775" cy="66025"/>
          </a:xfrm>
        </p:grpSpPr>
        <p:sp>
          <p:nvSpPr>
            <p:cNvPr id="1304" name="Google Shape;1304;p8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87"/>
          <p:cNvGrpSpPr/>
          <p:nvPr/>
        </p:nvGrpSpPr>
        <p:grpSpPr>
          <a:xfrm>
            <a:off x="8011458" y="3865571"/>
            <a:ext cx="184984" cy="160371"/>
            <a:chOff x="5037700" y="2430325"/>
            <a:chExt cx="75950" cy="65850"/>
          </a:xfrm>
        </p:grpSpPr>
        <p:sp>
          <p:nvSpPr>
            <p:cNvPr id="1314" name="Google Shape;1314;p8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87"/>
          <p:cNvGrpSpPr/>
          <p:nvPr/>
        </p:nvGrpSpPr>
        <p:grpSpPr>
          <a:xfrm>
            <a:off x="7430964" y="3632023"/>
            <a:ext cx="173014" cy="97629"/>
            <a:chOff x="4756975" y="2341800"/>
            <a:chExt cx="91975" cy="51925"/>
          </a:xfrm>
        </p:grpSpPr>
        <p:sp>
          <p:nvSpPr>
            <p:cNvPr id="1317" name="Google Shape;1317;p8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87"/>
          <p:cNvGrpSpPr/>
          <p:nvPr/>
        </p:nvGrpSpPr>
        <p:grpSpPr>
          <a:xfrm>
            <a:off x="7697901" y="4120720"/>
            <a:ext cx="212497" cy="175761"/>
            <a:chOff x="4943575" y="2516350"/>
            <a:chExt cx="98675" cy="81700"/>
          </a:xfrm>
        </p:grpSpPr>
        <p:sp>
          <p:nvSpPr>
            <p:cNvPr id="1338" name="Google Shape;1338;p8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87"/>
          <p:cNvGrpSpPr/>
          <p:nvPr/>
        </p:nvGrpSpPr>
        <p:grpSpPr>
          <a:xfrm>
            <a:off x="1955962" y="3346963"/>
            <a:ext cx="965351" cy="134611"/>
            <a:chOff x="4411970" y="2962952"/>
            <a:chExt cx="706544" cy="104212"/>
          </a:xfrm>
        </p:grpSpPr>
        <p:sp>
          <p:nvSpPr>
            <p:cNvPr id="1417" name="Google Shape;1417;p8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87"/>
          <p:cNvGrpSpPr/>
          <p:nvPr/>
        </p:nvGrpSpPr>
        <p:grpSpPr>
          <a:xfrm>
            <a:off x="1955962" y="2935877"/>
            <a:ext cx="960158" cy="289172"/>
            <a:chOff x="4411970" y="2726085"/>
            <a:chExt cx="643107" cy="193659"/>
          </a:xfrm>
        </p:grpSpPr>
        <p:sp>
          <p:nvSpPr>
            <p:cNvPr id="1422" name="Google Shape;1422;p8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87"/>
          <p:cNvGrpSpPr/>
          <p:nvPr/>
        </p:nvGrpSpPr>
        <p:grpSpPr>
          <a:xfrm>
            <a:off x="958854" y="3201987"/>
            <a:ext cx="833173" cy="259209"/>
            <a:chOff x="4411970" y="4340222"/>
            <a:chExt cx="779467" cy="242683"/>
          </a:xfrm>
        </p:grpSpPr>
        <p:sp>
          <p:nvSpPr>
            <p:cNvPr id="1426" name="Google Shape;1426;p8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87"/>
          <p:cNvGrpSpPr/>
          <p:nvPr/>
        </p:nvGrpSpPr>
        <p:grpSpPr>
          <a:xfrm>
            <a:off x="1955962" y="2597733"/>
            <a:ext cx="965160" cy="216230"/>
            <a:chOff x="4411970" y="2468674"/>
            <a:chExt cx="747317" cy="167425"/>
          </a:xfrm>
        </p:grpSpPr>
        <p:sp>
          <p:nvSpPr>
            <p:cNvPr id="1430" name="Google Shape;1430;p8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87"/>
          <p:cNvGrpSpPr/>
          <p:nvPr/>
        </p:nvGrpSpPr>
        <p:grpSpPr>
          <a:xfrm>
            <a:off x="954709" y="2502450"/>
            <a:ext cx="810451" cy="319148"/>
            <a:chOff x="4411970" y="3686602"/>
            <a:chExt cx="797845" cy="314215"/>
          </a:xfrm>
        </p:grpSpPr>
        <p:sp>
          <p:nvSpPr>
            <p:cNvPr id="1433" name="Google Shape;1433;p8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87"/>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87"/>
          <p:cNvGrpSpPr/>
          <p:nvPr/>
        </p:nvGrpSpPr>
        <p:grpSpPr>
          <a:xfrm>
            <a:off x="954806" y="2256974"/>
            <a:ext cx="1970333" cy="208784"/>
            <a:chOff x="6336019" y="3733725"/>
            <a:chExt cx="2566206" cy="351310"/>
          </a:xfrm>
        </p:grpSpPr>
        <p:sp>
          <p:nvSpPr>
            <p:cNvPr id="1440" name="Google Shape;1440;p8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87"/>
          <p:cNvGrpSpPr/>
          <p:nvPr/>
        </p:nvGrpSpPr>
        <p:grpSpPr>
          <a:xfrm>
            <a:off x="1955962" y="3864529"/>
            <a:ext cx="946551" cy="153200"/>
            <a:chOff x="4404545" y="3301592"/>
            <a:chExt cx="782403" cy="129272"/>
          </a:xfrm>
        </p:grpSpPr>
        <p:sp>
          <p:nvSpPr>
            <p:cNvPr id="1445" name="Google Shape;1445;p8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87"/>
          <p:cNvGrpSpPr/>
          <p:nvPr/>
        </p:nvGrpSpPr>
        <p:grpSpPr>
          <a:xfrm>
            <a:off x="1955962" y="3603488"/>
            <a:ext cx="962257" cy="139127"/>
            <a:chOff x="4411970" y="3131459"/>
            <a:chExt cx="710520" cy="117397"/>
          </a:xfrm>
        </p:grpSpPr>
        <p:sp>
          <p:nvSpPr>
            <p:cNvPr id="1448" name="Google Shape;1448;p8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87"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1" name="Google Shape;1451;p87"/>
          <p:cNvGrpSpPr/>
          <p:nvPr/>
        </p:nvGrpSpPr>
        <p:grpSpPr>
          <a:xfrm>
            <a:off x="956107" y="3538282"/>
            <a:ext cx="823838" cy="458988"/>
            <a:chOff x="4411970" y="1801825"/>
            <a:chExt cx="734586" cy="409262"/>
          </a:xfrm>
        </p:grpSpPr>
        <p:sp>
          <p:nvSpPr>
            <p:cNvPr id="1452" name="Google Shape;1452;p8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87"/>
          <p:cNvGrpSpPr/>
          <p:nvPr/>
        </p:nvGrpSpPr>
        <p:grpSpPr>
          <a:xfrm>
            <a:off x="956107" y="4086708"/>
            <a:ext cx="856348" cy="212039"/>
            <a:chOff x="4411970" y="2233974"/>
            <a:chExt cx="763574" cy="189068"/>
          </a:xfrm>
        </p:grpSpPr>
        <p:sp>
          <p:nvSpPr>
            <p:cNvPr id="1455" name="Google Shape;1455;p8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87"/>
          <p:cNvGrpSpPr/>
          <p:nvPr/>
        </p:nvGrpSpPr>
        <p:grpSpPr>
          <a:xfrm>
            <a:off x="3066303" y="2262044"/>
            <a:ext cx="511602" cy="511602"/>
            <a:chOff x="5681300" y="2527788"/>
            <a:chExt cx="805800" cy="805800"/>
          </a:xfrm>
        </p:grpSpPr>
        <p:sp>
          <p:nvSpPr>
            <p:cNvPr id="1458" name="Google Shape;1458;p8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87"/>
          <p:cNvGrpSpPr/>
          <p:nvPr/>
        </p:nvGrpSpPr>
        <p:grpSpPr>
          <a:xfrm>
            <a:off x="3063497" y="3028627"/>
            <a:ext cx="513021" cy="512935"/>
            <a:chOff x="4049800" y="640400"/>
            <a:chExt cx="858900" cy="858900"/>
          </a:xfrm>
        </p:grpSpPr>
        <p:sp>
          <p:nvSpPr>
            <p:cNvPr id="1461" name="Google Shape;1461;p8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87"/>
          <p:cNvGrpSpPr/>
          <p:nvPr/>
        </p:nvGrpSpPr>
        <p:grpSpPr>
          <a:xfrm>
            <a:off x="2980696" y="3680519"/>
            <a:ext cx="686489" cy="686585"/>
            <a:chOff x="5080188" y="927900"/>
            <a:chExt cx="961200" cy="961200"/>
          </a:xfrm>
        </p:grpSpPr>
        <p:sp>
          <p:nvSpPr>
            <p:cNvPr id="1464" name="Google Shape;1464;p8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87"/>
          <p:cNvGrpSpPr/>
          <p:nvPr/>
        </p:nvGrpSpPr>
        <p:grpSpPr>
          <a:xfrm>
            <a:off x="3763848" y="3773248"/>
            <a:ext cx="510373" cy="510937"/>
            <a:chOff x="7508249" y="1522825"/>
            <a:chExt cx="1326332" cy="1322987"/>
          </a:xfrm>
        </p:grpSpPr>
        <p:sp>
          <p:nvSpPr>
            <p:cNvPr id="1473" name="Google Shape;1473;p8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87"/>
          <p:cNvGrpSpPr/>
          <p:nvPr/>
        </p:nvGrpSpPr>
        <p:grpSpPr>
          <a:xfrm>
            <a:off x="4455441" y="3774653"/>
            <a:ext cx="492652" cy="503348"/>
            <a:chOff x="6039282" y="1042577"/>
            <a:chExt cx="734315" cy="731929"/>
          </a:xfrm>
        </p:grpSpPr>
        <p:sp>
          <p:nvSpPr>
            <p:cNvPr id="1484" name="Google Shape;1484;p8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87"/>
          <p:cNvGrpSpPr/>
          <p:nvPr/>
        </p:nvGrpSpPr>
        <p:grpSpPr>
          <a:xfrm>
            <a:off x="5095855" y="2270694"/>
            <a:ext cx="483304" cy="504902"/>
            <a:chOff x="1825800" y="1651625"/>
            <a:chExt cx="568125" cy="591775"/>
          </a:xfrm>
        </p:grpSpPr>
        <p:sp>
          <p:nvSpPr>
            <p:cNvPr id="1506" name="Google Shape;1506;p8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87"/>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7"/>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7"/>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7"/>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7"/>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517" name="Google Shape;1517;p8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grpSp>
        <p:nvGrpSpPr>
          <p:cNvPr id="1522" name="Google Shape;1522;p88"/>
          <p:cNvGrpSpPr/>
          <p:nvPr/>
        </p:nvGrpSpPr>
        <p:grpSpPr>
          <a:xfrm>
            <a:off x="722059" y="955168"/>
            <a:ext cx="2492868" cy="1379876"/>
            <a:chOff x="2654821" y="2311071"/>
            <a:chExt cx="2279715" cy="1262120"/>
          </a:xfrm>
        </p:grpSpPr>
        <p:grpSp>
          <p:nvGrpSpPr>
            <p:cNvPr id="1523" name="Google Shape;1523;p88"/>
            <p:cNvGrpSpPr/>
            <p:nvPr/>
          </p:nvGrpSpPr>
          <p:grpSpPr>
            <a:xfrm>
              <a:off x="4034269" y="2840745"/>
              <a:ext cx="40212" cy="36437"/>
              <a:chOff x="4293400" y="2574725"/>
              <a:chExt cx="84425" cy="80100"/>
            </a:xfrm>
          </p:grpSpPr>
          <p:sp>
            <p:nvSpPr>
              <p:cNvPr id="1524" name="Google Shape;1524;p8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25" name="Google Shape;1525;p8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88"/>
            <p:cNvGrpSpPr/>
            <p:nvPr/>
          </p:nvGrpSpPr>
          <p:grpSpPr>
            <a:xfrm>
              <a:off x="3894606" y="2334874"/>
              <a:ext cx="913198" cy="518984"/>
              <a:chOff x="4000175" y="1462675"/>
              <a:chExt cx="1917275" cy="1140875"/>
            </a:xfrm>
          </p:grpSpPr>
          <p:sp>
            <p:nvSpPr>
              <p:cNvPr id="1527" name="Google Shape;1527;p8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28" name="Google Shape;1528;p88"/>
              <p:cNvGrpSpPr/>
              <p:nvPr/>
            </p:nvGrpSpPr>
            <p:grpSpPr>
              <a:xfrm>
                <a:off x="4000175" y="1462675"/>
                <a:ext cx="1917275" cy="1140875"/>
                <a:chOff x="4000175" y="1462675"/>
                <a:chExt cx="1917275" cy="1140875"/>
              </a:xfrm>
            </p:grpSpPr>
            <p:sp>
              <p:nvSpPr>
                <p:cNvPr id="1529" name="Google Shape;1529;p8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30" name="Google Shape;1530;p8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4" name="Google Shape;1534;p8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5" name="Google Shape;1535;p88"/>
            <p:cNvGrpSpPr/>
            <p:nvPr/>
          </p:nvGrpSpPr>
          <p:grpSpPr>
            <a:xfrm>
              <a:off x="3875768" y="2846704"/>
              <a:ext cx="44796" cy="47366"/>
              <a:chOff x="3960625" y="2587825"/>
              <a:chExt cx="94050" cy="104125"/>
            </a:xfrm>
          </p:grpSpPr>
          <p:sp>
            <p:nvSpPr>
              <p:cNvPr id="1536" name="Google Shape;1536;p8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37" name="Google Shape;1537;p8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88"/>
            <p:cNvGrpSpPr/>
            <p:nvPr/>
          </p:nvGrpSpPr>
          <p:grpSpPr>
            <a:xfrm>
              <a:off x="3782759" y="2807162"/>
              <a:ext cx="82686" cy="85487"/>
              <a:chOff x="3765350" y="2500900"/>
              <a:chExt cx="173600" cy="187925"/>
            </a:xfrm>
          </p:grpSpPr>
          <p:sp>
            <p:nvSpPr>
              <p:cNvPr id="1539" name="Google Shape;1539;p8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40" name="Google Shape;1540;p8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88"/>
            <p:cNvGrpSpPr/>
            <p:nvPr/>
          </p:nvGrpSpPr>
          <p:grpSpPr>
            <a:xfrm>
              <a:off x="3775674" y="2798496"/>
              <a:ext cx="40545" cy="23564"/>
              <a:chOff x="3750475" y="2481850"/>
              <a:chExt cx="85125" cy="51800"/>
            </a:xfrm>
          </p:grpSpPr>
          <p:sp>
            <p:nvSpPr>
              <p:cNvPr id="1546" name="Google Shape;1546;p8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48" name="Google Shape;1548;p88"/>
            <p:cNvGrpSpPr/>
            <p:nvPr/>
          </p:nvGrpSpPr>
          <p:grpSpPr>
            <a:xfrm>
              <a:off x="3716946" y="2776024"/>
              <a:ext cx="81971" cy="76912"/>
              <a:chOff x="3627175" y="2432450"/>
              <a:chExt cx="172100" cy="169075"/>
            </a:xfrm>
          </p:grpSpPr>
          <p:sp>
            <p:nvSpPr>
              <p:cNvPr id="1549" name="Google Shape;1549;p8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51" name="Google Shape;1551;p8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52" name="Google Shape;1552;p88"/>
            <p:cNvGrpSpPr/>
            <p:nvPr/>
          </p:nvGrpSpPr>
          <p:grpSpPr>
            <a:xfrm>
              <a:off x="3685682" y="2845624"/>
              <a:ext cx="29311" cy="45055"/>
              <a:chOff x="3561536" y="2585450"/>
              <a:chExt cx="61539" cy="99045"/>
            </a:xfrm>
          </p:grpSpPr>
          <p:sp>
            <p:nvSpPr>
              <p:cNvPr id="1553" name="Google Shape;1553;p8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55" name="Google Shape;1555;p88"/>
            <p:cNvGrpSpPr/>
            <p:nvPr/>
          </p:nvGrpSpPr>
          <p:grpSpPr>
            <a:xfrm>
              <a:off x="3849905" y="2572252"/>
              <a:ext cx="74339" cy="119559"/>
              <a:chOff x="3906325" y="1984500"/>
              <a:chExt cx="156075" cy="262825"/>
            </a:xfrm>
          </p:grpSpPr>
          <p:sp>
            <p:nvSpPr>
              <p:cNvPr id="1556" name="Google Shape;1556;p8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57" name="Google Shape;1557;p8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88"/>
            <p:cNvGrpSpPr/>
            <p:nvPr/>
          </p:nvGrpSpPr>
          <p:grpSpPr>
            <a:xfrm>
              <a:off x="2654821" y="2414345"/>
              <a:ext cx="667570" cy="558731"/>
              <a:chOff x="1397225" y="1637375"/>
              <a:chExt cx="1401575" cy="1228250"/>
            </a:xfrm>
          </p:grpSpPr>
          <p:sp>
            <p:nvSpPr>
              <p:cNvPr id="1559" name="Google Shape;1559;p8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60" name="Google Shape;1560;p88"/>
              <p:cNvGrpSpPr/>
              <p:nvPr/>
            </p:nvGrpSpPr>
            <p:grpSpPr>
              <a:xfrm>
                <a:off x="1397225" y="1637375"/>
                <a:ext cx="1398775" cy="1228250"/>
                <a:chOff x="1397225" y="1637375"/>
                <a:chExt cx="1398775" cy="1228250"/>
              </a:xfrm>
            </p:grpSpPr>
            <p:sp>
              <p:nvSpPr>
                <p:cNvPr id="1561" name="Google Shape;1561;p8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3" name="Google Shape;1563;p88"/>
            <p:cNvGrpSpPr/>
            <p:nvPr/>
          </p:nvGrpSpPr>
          <p:grpSpPr>
            <a:xfrm>
              <a:off x="3230417" y="3103734"/>
              <a:ext cx="282982" cy="280332"/>
              <a:chOff x="2605700" y="3152850"/>
              <a:chExt cx="594125" cy="616250"/>
            </a:xfrm>
          </p:grpSpPr>
          <p:sp>
            <p:nvSpPr>
              <p:cNvPr id="1564" name="Google Shape;1564;p8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65" name="Google Shape;1565;p8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66" name="Google Shape;1566;p88"/>
            <p:cNvGrpSpPr/>
            <p:nvPr/>
          </p:nvGrpSpPr>
          <p:grpSpPr>
            <a:xfrm>
              <a:off x="3265985" y="3226989"/>
              <a:ext cx="87151" cy="346202"/>
              <a:chOff x="2680375" y="3423800"/>
              <a:chExt cx="182975" cy="761050"/>
            </a:xfrm>
          </p:grpSpPr>
          <p:sp>
            <p:nvSpPr>
              <p:cNvPr id="1567" name="Google Shape;1567;p8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68" name="Google Shape;1568;p8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88"/>
            <p:cNvGrpSpPr/>
            <p:nvPr/>
          </p:nvGrpSpPr>
          <p:grpSpPr>
            <a:xfrm>
              <a:off x="3855466" y="3289811"/>
              <a:ext cx="112514" cy="94210"/>
              <a:chOff x="3918000" y="3561900"/>
              <a:chExt cx="236225" cy="207100"/>
            </a:xfrm>
          </p:grpSpPr>
          <p:sp>
            <p:nvSpPr>
              <p:cNvPr id="1570" name="Google Shape;1570;p8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71" name="Google Shape;1571;p8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8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75" name="Google Shape;1575;p88"/>
            <p:cNvGrpSpPr/>
            <p:nvPr/>
          </p:nvGrpSpPr>
          <p:grpSpPr>
            <a:xfrm>
              <a:off x="2905224" y="2311071"/>
              <a:ext cx="596721" cy="528992"/>
              <a:chOff x="1922950" y="1410350"/>
              <a:chExt cx="1252825" cy="1162875"/>
            </a:xfrm>
          </p:grpSpPr>
          <p:sp>
            <p:nvSpPr>
              <p:cNvPr id="1576" name="Google Shape;1576;p8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92" name="Google Shape;1592;p8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12" name="Google Shape;1612;p8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13" name="Google Shape;1613;p8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88"/>
            <p:cNvGrpSpPr/>
            <p:nvPr/>
          </p:nvGrpSpPr>
          <p:grpSpPr>
            <a:xfrm>
              <a:off x="3280929" y="3294542"/>
              <a:ext cx="109894" cy="272224"/>
              <a:chOff x="2711750" y="3572300"/>
              <a:chExt cx="230725" cy="598425"/>
            </a:xfrm>
          </p:grpSpPr>
          <p:sp>
            <p:nvSpPr>
              <p:cNvPr id="1615" name="Google Shape;1615;p8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8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88"/>
            <p:cNvGrpSpPr/>
            <p:nvPr/>
          </p:nvGrpSpPr>
          <p:grpSpPr>
            <a:xfrm>
              <a:off x="3790439" y="2408636"/>
              <a:ext cx="73017" cy="75684"/>
              <a:chOff x="3781475" y="1624825"/>
              <a:chExt cx="153300" cy="166375"/>
            </a:xfrm>
          </p:grpSpPr>
          <p:sp>
            <p:nvSpPr>
              <p:cNvPr id="1619" name="Google Shape;1619;p8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3" name="Google Shape;1623;p8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88"/>
            <p:cNvGrpSpPr/>
            <p:nvPr/>
          </p:nvGrpSpPr>
          <p:grpSpPr>
            <a:xfrm>
              <a:off x="4403342" y="3107749"/>
              <a:ext cx="316680" cy="101374"/>
              <a:chOff x="5068275" y="3161675"/>
              <a:chExt cx="664875" cy="222850"/>
            </a:xfrm>
          </p:grpSpPr>
          <p:sp>
            <p:nvSpPr>
              <p:cNvPr id="1631" name="Google Shape;1631;p8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8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88"/>
            <p:cNvGrpSpPr/>
            <p:nvPr/>
          </p:nvGrpSpPr>
          <p:grpSpPr>
            <a:xfrm>
              <a:off x="3697513" y="2707266"/>
              <a:ext cx="59549" cy="79733"/>
              <a:chOff x="3586375" y="2281300"/>
              <a:chExt cx="125025" cy="175275"/>
            </a:xfrm>
          </p:grpSpPr>
          <p:sp>
            <p:nvSpPr>
              <p:cNvPr id="1665" name="Google Shape;1665;p8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7" name="Google Shape;1667;p8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8" name="Google Shape;1668;p88"/>
            <p:cNvGrpSpPr/>
            <p:nvPr/>
          </p:nvGrpSpPr>
          <p:grpSpPr>
            <a:xfrm>
              <a:off x="4513224" y="3221724"/>
              <a:ext cx="274563" cy="280321"/>
              <a:chOff x="5298975" y="3412225"/>
              <a:chExt cx="576450" cy="616225"/>
            </a:xfrm>
          </p:grpSpPr>
          <p:sp>
            <p:nvSpPr>
              <p:cNvPr id="1669" name="Google Shape;1669;p8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70" name="Google Shape;1670;p8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88"/>
            <p:cNvGrpSpPr/>
            <p:nvPr/>
          </p:nvGrpSpPr>
          <p:grpSpPr>
            <a:xfrm>
              <a:off x="4824403" y="3421846"/>
              <a:ext cx="110132" cy="130647"/>
              <a:chOff x="5952300" y="3852150"/>
              <a:chExt cx="231225" cy="287200"/>
            </a:xfrm>
          </p:grpSpPr>
          <p:sp>
            <p:nvSpPr>
              <p:cNvPr id="1672" name="Google Shape;1672;p8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4" name="Google Shape;1674;p8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88"/>
            <p:cNvGrpSpPr/>
            <p:nvPr/>
          </p:nvGrpSpPr>
          <p:grpSpPr>
            <a:xfrm>
              <a:off x="4295710" y="3079670"/>
              <a:ext cx="14968" cy="27135"/>
              <a:chOff x="4842300" y="3099950"/>
              <a:chExt cx="31425" cy="59650"/>
            </a:xfrm>
          </p:grpSpPr>
          <p:sp>
            <p:nvSpPr>
              <p:cNvPr id="1683" name="Google Shape;1683;p8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8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5" name="Google Shape;1695;p88"/>
            <p:cNvGrpSpPr/>
            <p:nvPr/>
          </p:nvGrpSpPr>
          <p:grpSpPr>
            <a:xfrm>
              <a:off x="3831056" y="2816010"/>
              <a:ext cx="37378" cy="27612"/>
              <a:chOff x="3866750" y="2520350"/>
              <a:chExt cx="78475" cy="60700"/>
            </a:xfrm>
          </p:grpSpPr>
          <p:sp>
            <p:nvSpPr>
              <p:cNvPr id="1696" name="Google Shape;1696;p8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8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7" name="Google Shape;1717;p8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9" name="Google Shape;1729;p8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2" name="Google Shape;1742;p88"/>
            <p:cNvGrpSpPr/>
            <p:nvPr/>
          </p:nvGrpSpPr>
          <p:grpSpPr>
            <a:xfrm>
              <a:off x="3632736" y="3051591"/>
              <a:ext cx="63288" cy="45217"/>
              <a:chOff x="3450375" y="3038225"/>
              <a:chExt cx="132875" cy="99400"/>
            </a:xfrm>
          </p:grpSpPr>
          <p:sp>
            <p:nvSpPr>
              <p:cNvPr id="1743" name="Google Shape;1743;p8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5" name="Google Shape;1745;p8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54" name="Google Shape;1754;p8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4" name="Google Shape;1764;p8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70" name="Google Shape;1770;p8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88"/>
          <p:cNvGrpSpPr/>
          <p:nvPr/>
        </p:nvGrpSpPr>
        <p:grpSpPr>
          <a:xfrm>
            <a:off x="719116" y="2850945"/>
            <a:ext cx="2622876" cy="1333540"/>
            <a:chOff x="238125" y="1038125"/>
            <a:chExt cx="7146800" cy="3633625"/>
          </a:xfrm>
        </p:grpSpPr>
        <p:sp>
          <p:nvSpPr>
            <p:cNvPr id="1781" name="Google Shape;1781;p8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3" name="Google Shape;3353;p88"/>
          <p:cNvGrpSpPr/>
          <p:nvPr/>
        </p:nvGrpSpPr>
        <p:grpSpPr>
          <a:xfrm>
            <a:off x="5834044" y="993055"/>
            <a:ext cx="2590840" cy="1380235"/>
            <a:chOff x="233350" y="949250"/>
            <a:chExt cx="7137300" cy="3802300"/>
          </a:xfrm>
        </p:grpSpPr>
        <p:sp>
          <p:nvSpPr>
            <p:cNvPr id="3354" name="Google Shape;3354;p8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88"/>
          <p:cNvGrpSpPr/>
          <p:nvPr/>
        </p:nvGrpSpPr>
        <p:grpSpPr>
          <a:xfrm>
            <a:off x="7648473" y="3037828"/>
            <a:ext cx="104231" cy="320340"/>
            <a:chOff x="7564426" y="3224343"/>
            <a:chExt cx="119985" cy="368801"/>
          </a:xfrm>
        </p:grpSpPr>
        <p:sp>
          <p:nvSpPr>
            <p:cNvPr id="3406" name="Google Shape;3406;p8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88"/>
          <p:cNvGrpSpPr/>
          <p:nvPr/>
        </p:nvGrpSpPr>
        <p:grpSpPr>
          <a:xfrm>
            <a:off x="7347962" y="3031929"/>
            <a:ext cx="189489" cy="332132"/>
            <a:chOff x="8370831" y="3202002"/>
            <a:chExt cx="218129" cy="382376"/>
          </a:xfrm>
        </p:grpSpPr>
        <p:sp>
          <p:nvSpPr>
            <p:cNvPr id="3409" name="Google Shape;3409;p8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88"/>
          <p:cNvGrpSpPr/>
          <p:nvPr/>
        </p:nvGrpSpPr>
        <p:grpSpPr>
          <a:xfrm>
            <a:off x="8071351" y="3443061"/>
            <a:ext cx="309429" cy="267000"/>
            <a:chOff x="6742064" y="3750480"/>
            <a:chExt cx="399315" cy="344560"/>
          </a:xfrm>
        </p:grpSpPr>
        <p:sp>
          <p:nvSpPr>
            <p:cNvPr id="3412" name="Google Shape;3412;p8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88"/>
          <p:cNvGrpSpPr/>
          <p:nvPr/>
        </p:nvGrpSpPr>
        <p:grpSpPr>
          <a:xfrm>
            <a:off x="7610370" y="3794109"/>
            <a:ext cx="180437" cy="281608"/>
            <a:chOff x="7248525" y="3739696"/>
            <a:chExt cx="230531" cy="359790"/>
          </a:xfrm>
        </p:grpSpPr>
        <p:sp>
          <p:nvSpPr>
            <p:cNvPr id="3415" name="Google Shape;3415;p8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88"/>
          <p:cNvGrpSpPr/>
          <p:nvPr/>
        </p:nvGrpSpPr>
        <p:grpSpPr>
          <a:xfrm>
            <a:off x="7856289" y="3437333"/>
            <a:ext cx="162896" cy="278710"/>
            <a:chOff x="7601242" y="3729267"/>
            <a:chExt cx="222566" cy="380803"/>
          </a:xfrm>
        </p:grpSpPr>
        <p:sp>
          <p:nvSpPr>
            <p:cNvPr id="3418" name="Google Shape;3418;p8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0" name="Google Shape;3420;p88"/>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1" name="Google Shape;3421;p88"/>
          <p:cNvGrpSpPr/>
          <p:nvPr/>
        </p:nvGrpSpPr>
        <p:grpSpPr>
          <a:xfrm>
            <a:off x="7345935" y="3438473"/>
            <a:ext cx="193543" cy="275990"/>
            <a:chOff x="8304647" y="3738687"/>
            <a:chExt cx="225076" cy="320956"/>
          </a:xfrm>
        </p:grpSpPr>
        <p:sp>
          <p:nvSpPr>
            <p:cNvPr id="3422" name="Google Shape;3422;p8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88"/>
          <p:cNvGrpSpPr/>
          <p:nvPr/>
        </p:nvGrpSpPr>
        <p:grpSpPr>
          <a:xfrm>
            <a:off x="7618427" y="3438473"/>
            <a:ext cx="178492" cy="275990"/>
            <a:chOff x="8615101" y="3738687"/>
            <a:chExt cx="207573" cy="320956"/>
          </a:xfrm>
        </p:grpSpPr>
        <p:sp>
          <p:nvSpPr>
            <p:cNvPr id="3426" name="Google Shape;3426;p8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9" name="Google Shape;3429;p88"/>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88"/>
          <p:cNvGrpSpPr/>
          <p:nvPr/>
        </p:nvGrpSpPr>
        <p:grpSpPr>
          <a:xfrm>
            <a:off x="6013132" y="3559961"/>
            <a:ext cx="557671" cy="511283"/>
            <a:chOff x="6015419" y="3716859"/>
            <a:chExt cx="557671" cy="511283"/>
          </a:xfrm>
        </p:grpSpPr>
        <p:sp>
          <p:nvSpPr>
            <p:cNvPr id="3431" name="Google Shape;3431;p8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2" name="Google Shape;3432;p88"/>
            <p:cNvGrpSpPr/>
            <p:nvPr/>
          </p:nvGrpSpPr>
          <p:grpSpPr>
            <a:xfrm>
              <a:off x="6036094" y="3716980"/>
              <a:ext cx="529860" cy="510468"/>
              <a:chOff x="6036094" y="3716980"/>
              <a:chExt cx="529860" cy="510468"/>
            </a:xfrm>
          </p:grpSpPr>
          <p:sp>
            <p:nvSpPr>
              <p:cNvPr id="3433" name="Google Shape;3433;p8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3" name="Google Shape;3443;p88"/>
          <p:cNvGrpSpPr/>
          <p:nvPr/>
        </p:nvGrpSpPr>
        <p:grpSpPr>
          <a:xfrm>
            <a:off x="6642017" y="2916730"/>
            <a:ext cx="576302" cy="511871"/>
            <a:chOff x="6644304" y="3073628"/>
            <a:chExt cx="576302" cy="511871"/>
          </a:xfrm>
        </p:grpSpPr>
        <p:sp>
          <p:nvSpPr>
            <p:cNvPr id="3444" name="Google Shape;3444;p8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88"/>
            <p:cNvGrpSpPr/>
            <p:nvPr/>
          </p:nvGrpSpPr>
          <p:grpSpPr>
            <a:xfrm>
              <a:off x="6712169" y="3085440"/>
              <a:ext cx="481622" cy="494913"/>
              <a:chOff x="6712169" y="3085440"/>
              <a:chExt cx="481622" cy="494913"/>
            </a:xfrm>
          </p:grpSpPr>
          <p:sp>
            <p:nvSpPr>
              <p:cNvPr id="3446" name="Google Shape;3446;p8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1" name="Google Shape;3451;p8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4" name="Google Shape;3454;p88"/>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88"/>
          <p:cNvGrpSpPr/>
          <p:nvPr/>
        </p:nvGrpSpPr>
        <p:grpSpPr>
          <a:xfrm>
            <a:off x="6649868" y="3559725"/>
            <a:ext cx="560631" cy="511352"/>
            <a:chOff x="6652154" y="3716623"/>
            <a:chExt cx="560631" cy="511352"/>
          </a:xfrm>
        </p:grpSpPr>
        <p:sp>
          <p:nvSpPr>
            <p:cNvPr id="3456" name="Google Shape;3456;p8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7" name="Google Shape;3457;p88"/>
            <p:cNvGrpSpPr/>
            <p:nvPr/>
          </p:nvGrpSpPr>
          <p:grpSpPr>
            <a:xfrm>
              <a:off x="6669657" y="3716715"/>
              <a:ext cx="466779" cy="464290"/>
              <a:chOff x="6669657" y="3716715"/>
              <a:chExt cx="466779" cy="464290"/>
            </a:xfrm>
          </p:grpSpPr>
          <p:sp>
            <p:nvSpPr>
              <p:cNvPr id="3458" name="Google Shape;3458;p8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1" name="Google Shape;3471;p88"/>
          <p:cNvGrpSpPr/>
          <p:nvPr/>
        </p:nvGrpSpPr>
        <p:grpSpPr>
          <a:xfrm>
            <a:off x="7843959" y="3841134"/>
            <a:ext cx="187557" cy="187557"/>
            <a:chOff x="8565775" y="671075"/>
            <a:chExt cx="441000" cy="441000"/>
          </a:xfrm>
        </p:grpSpPr>
        <p:sp>
          <p:nvSpPr>
            <p:cNvPr id="3472" name="Google Shape;3472;p8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4" name="Google Shape;3474;p88"/>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8"/>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88"/>
          <p:cNvGrpSpPr/>
          <p:nvPr/>
        </p:nvGrpSpPr>
        <p:grpSpPr>
          <a:xfrm>
            <a:off x="5997814" y="2919352"/>
            <a:ext cx="587871" cy="512373"/>
            <a:chOff x="6000100" y="3076250"/>
            <a:chExt cx="587871" cy="512373"/>
          </a:xfrm>
        </p:grpSpPr>
        <p:sp>
          <p:nvSpPr>
            <p:cNvPr id="3477" name="Google Shape;3477;p8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8" name="Google Shape;3478;p88"/>
            <p:cNvGrpSpPr/>
            <p:nvPr/>
          </p:nvGrpSpPr>
          <p:grpSpPr>
            <a:xfrm>
              <a:off x="6031360" y="3076713"/>
              <a:ext cx="539107" cy="480965"/>
              <a:chOff x="6031360" y="3076713"/>
              <a:chExt cx="539107" cy="480965"/>
            </a:xfrm>
          </p:grpSpPr>
          <p:sp>
            <p:nvSpPr>
              <p:cNvPr id="3479" name="Google Shape;3479;p8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6" name="Google Shape;3486;p88"/>
          <p:cNvGrpSpPr/>
          <p:nvPr/>
        </p:nvGrpSpPr>
        <p:grpSpPr>
          <a:xfrm>
            <a:off x="3369305" y="938716"/>
            <a:ext cx="2310381" cy="1488888"/>
            <a:chOff x="229225" y="549050"/>
            <a:chExt cx="7161750" cy="4615275"/>
          </a:xfrm>
        </p:grpSpPr>
        <p:sp>
          <p:nvSpPr>
            <p:cNvPr id="3487" name="Google Shape;3487;p88"/>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8"/>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8"/>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8"/>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8"/>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8"/>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8"/>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8"/>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8"/>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8"/>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8"/>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8"/>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8"/>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8"/>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8"/>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8"/>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8"/>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8"/>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8"/>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8"/>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8"/>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8"/>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8"/>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8"/>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8"/>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8"/>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8"/>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8"/>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8"/>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8"/>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8"/>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8"/>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8"/>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8"/>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8"/>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8"/>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8"/>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8"/>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8"/>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8"/>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8"/>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8"/>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8"/>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8"/>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8"/>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8"/>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8"/>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8"/>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8"/>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8"/>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8"/>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8"/>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8"/>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8"/>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8"/>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8"/>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8"/>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8"/>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8"/>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8"/>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8"/>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8"/>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8"/>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8"/>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8"/>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8"/>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8"/>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8"/>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8"/>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8"/>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8"/>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8"/>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8"/>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8"/>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8"/>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8"/>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8"/>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8"/>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8"/>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8"/>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8"/>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8"/>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8"/>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8"/>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8"/>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8"/>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8"/>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8"/>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8"/>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8"/>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8"/>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8"/>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8"/>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8"/>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8"/>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8"/>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8"/>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8"/>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8"/>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8"/>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8"/>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8"/>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8"/>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8"/>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8"/>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8"/>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8"/>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8"/>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8"/>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8"/>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8"/>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8"/>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8"/>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8"/>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8"/>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8"/>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8"/>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88"/>
          <p:cNvGrpSpPr/>
          <p:nvPr/>
        </p:nvGrpSpPr>
        <p:grpSpPr>
          <a:xfrm>
            <a:off x="3514723" y="2830563"/>
            <a:ext cx="2310282" cy="1374222"/>
            <a:chOff x="238125" y="732525"/>
            <a:chExt cx="7130500" cy="4241425"/>
          </a:xfrm>
        </p:grpSpPr>
        <p:sp>
          <p:nvSpPr>
            <p:cNvPr id="3605" name="Google Shape;3605;p88"/>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8"/>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8"/>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8"/>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8"/>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8"/>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8"/>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8"/>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8"/>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8"/>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8"/>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8"/>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8"/>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8"/>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8"/>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8"/>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8"/>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8"/>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8"/>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8"/>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8"/>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8"/>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8"/>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8"/>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8"/>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8"/>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8"/>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8"/>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8"/>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8"/>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8"/>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8"/>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8"/>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8"/>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8"/>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8"/>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8"/>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8"/>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8"/>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8"/>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8"/>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8"/>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8"/>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8"/>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8"/>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8"/>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8"/>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8"/>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8"/>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8"/>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8"/>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8"/>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8"/>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8"/>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8"/>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8"/>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8"/>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8"/>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8"/>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8"/>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8"/>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8"/>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8"/>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8"/>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8"/>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8"/>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8"/>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8"/>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8"/>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8"/>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8"/>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8"/>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8"/>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8"/>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8"/>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8"/>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8"/>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8"/>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8"/>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8"/>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8"/>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8"/>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8"/>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8"/>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8"/>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8"/>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8"/>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8"/>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8"/>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8"/>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8"/>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8"/>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8"/>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8"/>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8"/>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8"/>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8"/>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8"/>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8"/>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8"/>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8"/>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8"/>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8"/>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8"/>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8"/>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8"/>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8"/>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8"/>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8"/>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8"/>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8"/>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8"/>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8"/>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8"/>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22"/>
        <p:cNvGrpSpPr/>
        <p:nvPr/>
      </p:nvGrpSpPr>
      <p:grpSpPr>
        <a:xfrm>
          <a:off x="0" y="0"/>
          <a:ext cx="0" cy="0"/>
          <a:chOff x="0" y="0"/>
          <a:chExt cx="0" cy="0"/>
        </a:xfrm>
      </p:grpSpPr>
      <p:grpSp>
        <p:nvGrpSpPr>
          <p:cNvPr id="3723" name="Google Shape;3723;p89"/>
          <p:cNvGrpSpPr/>
          <p:nvPr/>
        </p:nvGrpSpPr>
        <p:grpSpPr>
          <a:xfrm>
            <a:off x="725414" y="969763"/>
            <a:ext cx="2507799" cy="206239"/>
            <a:chOff x="106648" y="895722"/>
            <a:chExt cx="4481413" cy="374300"/>
          </a:xfrm>
        </p:grpSpPr>
        <p:grpSp>
          <p:nvGrpSpPr>
            <p:cNvPr id="3724" name="Google Shape;3724;p89"/>
            <p:cNvGrpSpPr/>
            <p:nvPr/>
          </p:nvGrpSpPr>
          <p:grpSpPr>
            <a:xfrm>
              <a:off x="2233276" y="895722"/>
              <a:ext cx="1082667" cy="223591"/>
              <a:chOff x="4808316" y="2800065"/>
              <a:chExt cx="1999386" cy="412910"/>
            </a:xfrm>
          </p:grpSpPr>
          <p:sp>
            <p:nvSpPr>
              <p:cNvPr id="3725" name="Google Shape;3725;p8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6" name="Google Shape;3726;p89"/>
              <p:cNvGrpSpPr/>
              <p:nvPr/>
            </p:nvGrpSpPr>
            <p:grpSpPr>
              <a:xfrm>
                <a:off x="4808316" y="2800065"/>
                <a:ext cx="92400" cy="411825"/>
                <a:chOff x="845575" y="2563700"/>
                <a:chExt cx="92400" cy="411825"/>
              </a:xfrm>
            </p:grpSpPr>
            <p:cxnSp>
              <p:nvCxnSpPr>
                <p:cNvPr id="3727" name="Google Shape;3727;p8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28" name="Google Shape;3728;p8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9" name="Google Shape;3729;p89"/>
            <p:cNvGrpSpPr/>
            <p:nvPr/>
          </p:nvGrpSpPr>
          <p:grpSpPr>
            <a:xfrm>
              <a:off x="106648" y="895722"/>
              <a:ext cx="1088401" cy="223591"/>
              <a:chOff x="881025" y="2800065"/>
              <a:chExt cx="2009975" cy="412910"/>
            </a:xfrm>
          </p:grpSpPr>
          <p:sp>
            <p:nvSpPr>
              <p:cNvPr id="3730" name="Google Shape;3730;p8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1" name="Google Shape;3731;p89"/>
              <p:cNvGrpSpPr/>
              <p:nvPr/>
            </p:nvGrpSpPr>
            <p:grpSpPr>
              <a:xfrm>
                <a:off x="881025" y="2800065"/>
                <a:ext cx="92400" cy="411825"/>
                <a:chOff x="845575" y="2563700"/>
                <a:chExt cx="92400" cy="411825"/>
              </a:xfrm>
            </p:grpSpPr>
            <p:cxnSp>
              <p:nvCxnSpPr>
                <p:cNvPr id="3732" name="Google Shape;3732;p8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33" name="Google Shape;3733;p8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4" name="Google Shape;3734;p89"/>
            <p:cNvGrpSpPr/>
            <p:nvPr/>
          </p:nvGrpSpPr>
          <p:grpSpPr>
            <a:xfrm>
              <a:off x="1172346" y="1047018"/>
              <a:ext cx="1083151" cy="223003"/>
              <a:chOff x="2849073" y="3079467"/>
              <a:chExt cx="2000279" cy="411825"/>
            </a:xfrm>
          </p:grpSpPr>
          <p:sp>
            <p:nvSpPr>
              <p:cNvPr id="3735" name="Google Shape;3735;p8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6" name="Google Shape;3736;p89"/>
              <p:cNvGrpSpPr/>
              <p:nvPr/>
            </p:nvGrpSpPr>
            <p:grpSpPr>
              <a:xfrm rot="10800000">
                <a:off x="2849073" y="3079467"/>
                <a:ext cx="92400" cy="411825"/>
                <a:chOff x="2070100" y="2563700"/>
                <a:chExt cx="92400" cy="411825"/>
              </a:xfrm>
            </p:grpSpPr>
            <p:cxnSp>
              <p:nvCxnSpPr>
                <p:cNvPr id="3737" name="Google Shape;3737;p8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38" name="Google Shape;3738;p8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9" name="Google Shape;3739;p89"/>
            <p:cNvGrpSpPr/>
            <p:nvPr/>
          </p:nvGrpSpPr>
          <p:grpSpPr>
            <a:xfrm>
              <a:off x="3290132" y="1047018"/>
              <a:ext cx="1297929" cy="223003"/>
              <a:chOff x="6760035" y="3079467"/>
              <a:chExt cx="2396914" cy="411825"/>
            </a:xfrm>
          </p:grpSpPr>
          <p:sp>
            <p:nvSpPr>
              <p:cNvPr id="3740" name="Google Shape;3740;p8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1" name="Google Shape;3741;p89"/>
              <p:cNvGrpSpPr/>
              <p:nvPr/>
            </p:nvGrpSpPr>
            <p:grpSpPr>
              <a:xfrm rot="10800000">
                <a:off x="6760035" y="3079467"/>
                <a:ext cx="92400" cy="411825"/>
                <a:chOff x="2070100" y="2563700"/>
                <a:chExt cx="92400" cy="411825"/>
              </a:xfrm>
            </p:grpSpPr>
            <p:cxnSp>
              <p:nvCxnSpPr>
                <p:cNvPr id="3742" name="Google Shape;3742;p8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743" name="Google Shape;3743;p8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44" name="Google Shape;3744;p89"/>
          <p:cNvGrpSpPr/>
          <p:nvPr/>
        </p:nvGrpSpPr>
        <p:grpSpPr>
          <a:xfrm>
            <a:off x="2143176" y="3369134"/>
            <a:ext cx="1086701" cy="799429"/>
            <a:chOff x="2183288" y="3555572"/>
            <a:chExt cx="1136241" cy="835873"/>
          </a:xfrm>
        </p:grpSpPr>
        <p:sp>
          <p:nvSpPr>
            <p:cNvPr id="3745" name="Google Shape;3745;p8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89"/>
            <p:cNvGrpSpPr/>
            <p:nvPr/>
          </p:nvGrpSpPr>
          <p:grpSpPr>
            <a:xfrm>
              <a:off x="2205895" y="3637269"/>
              <a:ext cx="1089848" cy="724993"/>
              <a:chOff x="2205895" y="3637269"/>
              <a:chExt cx="1089848" cy="724993"/>
            </a:xfrm>
          </p:grpSpPr>
          <p:sp>
            <p:nvSpPr>
              <p:cNvPr id="3747" name="Google Shape;3747;p8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3" name="Google Shape;3753;p8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54" name="Google Shape;3754;p8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55" name="Google Shape;3755;p89"/>
            <p:cNvGrpSpPr/>
            <p:nvPr/>
          </p:nvGrpSpPr>
          <p:grpSpPr>
            <a:xfrm>
              <a:off x="3173850" y="3779426"/>
              <a:ext cx="145679" cy="70048"/>
              <a:chOff x="3173850" y="3779426"/>
              <a:chExt cx="145679" cy="70048"/>
            </a:xfrm>
          </p:grpSpPr>
          <p:cxnSp>
            <p:nvCxnSpPr>
              <p:cNvPr id="3756" name="Google Shape;3756;p8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757" name="Google Shape;3757;p8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89"/>
            <p:cNvGrpSpPr/>
            <p:nvPr/>
          </p:nvGrpSpPr>
          <p:grpSpPr>
            <a:xfrm>
              <a:off x="2183288" y="4139483"/>
              <a:ext cx="145133" cy="70048"/>
              <a:chOff x="2183288" y="4139483"/>
              <a:chExt cx="145133" cy="70048"/>
            </a:xfrm>
          </p:grpSpPr>
          <p:cxnSp>
            <p:nvCxnSpPr>
              <p:cNvPr id="3759" name="Google Shape;3759;p8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760" name="Google Shape;3760;p8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1" name="Google Shape;3761;p8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2" name="Google Shape;3762;p8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763" name="Google Shape;3763;p89"/>
            <p:cNvGrpSpPr/>
            <p:nvPr/>
          </p:nvGrpSpPr>
          <p:grpSpPr>
            <a:xfrm>
              <a:off x="2943836" y="4268886"/>
              <a:ext cx="60717" cy="122559"/>
              <a:chOff x="2943836" y="4268886"/>
              <a:chExt cx="60717" cy="122559"/>
            </a:xfrm>
          </p:grpSpPr>
          <p:sp>
            <p:nvSpPr>
              <p:cNvPr id="3764" name="Google Shape;3764;p8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5" name="Google Shape;3765;p8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766" name="Google Shape;3766;p89"/>
          <p:cNvGrpSpPr/>
          <p:nvPr/>
        </p:nvGrpSpPr>
        <p:grpSpPr>
          <a:xfrm>
            <a:off x="3406121" y="1290134"/>
            <a:ext cx="1675870" cy="758251"/>
            <a:chOff x="3530532" y="1496185"/>
            <a:chExt cx="1562000" cy="706730"/>
          </a:xfrm>
        </p:grpSpPr>
        <p:cxnSp>
          <p:nvCxnSpPr>
            <p:cNvPr id="3767" name="Google Shape;3767;p8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768" name="Google Shape;3768;p89"/>
            <p:cNvGrpSpPr/>
            <p:nvPr/>
          </p:nvGrpSpPr>
          <p:grpSpPr>
            <a:xfrm>
              <a:off x="3530532" y="1496185"/>
              <a:ext cx="323430" cy="463587"/>
              <a:chOff x="3530532" y="1496185"/>
              <a:chExt cx="323430" cy="463587"/>
            </a:xfrm>
          </p:grpSpPr>
          <p:grpSp>
            <p:nvGrpSpPr>
              <p:cNvPr id="3769" name="Google Shape;3769;p89"/>
              <p:cNvGrpSpPr/>
              <p:nvPr/>
            </p:nvGrpSpPr>
            <p:grpSpPr>
              <a:xfrm>
                <a:off x="3567462" y="1496185"/>
                <a:ext cx="286500" cy="361376"/>
                <a:chOff x="3567462" y="1496185"/>
                <a:chExt cx="286500" cy="361376"/>
              </a:xfrm>
            </p:grpSpPr>
            <p:cxnSp>
              <p:nvCxnSpPr>
                <p:cNvPr id="3770" name="Google Shape;3770;p8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71" name="Google Shape;3771;p8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2" name="Google Shape;3772;p8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89"/>
            <p:cNvGrpSpPr/>
            <p:nvPr/>
          </p:nvGrpSpPr>
          <p:grpSpPr>
            <a:xfrm>
              <a:off x="3891569" y="1779209"/>
              <a:ext cx="323945" cy="423706"/>
              <a:chOff x="3891569" y="1779209"/>
              <a:chExt cx="323945" cy="423706"/>
            </a:xfrm>
          </p:grpSpPr>
          <p:grpSp>
            <p:nvGrpSpPr>
              <p:cNvPr id="3774" name="Google Shape;3774;p89"/>
              <p:cNvGrpSpPr/>
              <p:nvPr/>
            </p:nvGrpSpPr>
            <p:grpSpPr>
              <a:xfrm>
                <a:off x="3929014" y="1881638"/>
                <a:ext cx="286500" cy="321278"/>
                <a:chOff x="3929014" y="1881638"/>
                <a:chExt cx="286500" cy="321278"/>
              </a:xfrm>
            </p:grpSpPr>
            <p:cxnSp>
              <p:nvCxnSpPr>
                <p:cNvPr id="3775" name="Google Shape;3775;p8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776" name="Google Shape;3776;p8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7" name="Google Shape;3777;p8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89"/>
            <p:cNvGrpSpPr/>
            <p:nvPr/>
          </p:nvGrpSpPr>
          <p:grpSpPr>
            <a:xfrm>
              <a:off x="4252606" y="1496185"/>
              <a:ext cx="324721" cy="463587"/>
              <a:chOff x="4252606" y="1496185"/>
              <a:chExt cx="324721" cy="463587"/>
            </a:xfrm>
          </p:grpSpPr>
          <p:grpSp>
            <p:nvGrpSpPr>
              <p:cNvPr id="3779" name="Google Shape;3779;p89"/>
              <p:cNvGrpSpPr/>
              <p:nvPr/>
            </p:nvGrpSpPr>
            <p:grpSpPr>
              <a:xfrm>
                <a:off x="4290828" y="1496185"/>
                <a:ext cx="286500" cy="361376"/>
                <a:chOff x="4290828" y="1496185"/>
                <a:chExt cx="286500" cy="361376"/>
              </a:xfrm>
            </p:grpSpPr>
            <p:cxnSp>
              <p:nvCxnSpPr>
                <p:cNvPr id="3780" name="Google Shape;3780;p8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781" name="Google Shape;3781;p8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2" name="Google Shape;3782;p8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89"/>
            <p:cNvGrpSpPr/>
            <p:nvPr/>
          </p:nvGrpSpPr>
          <p:grpSpPr>
            <a:xfrm>
              <a:off x="4613643" y="1763716"/>
              <a:ext cx="325308" cy="439200"/>
              <a:chOff x="4613643" y="1763716"/>
              <a:chExt cx="325308" cy="439200"/>
            </a:xfrm>
          </p:grpSpPr>
          <p:grpSp>
            <p:nvGrpSpPr>
              <p:cNvPr id="3784" name="Google Shape;3784;p89"/>
              <p:cNvGrpSpPr/>
              <p:nvPr/>
            </p:nvGrpSpPr>
            <p:grpSpPr>
              <a:xfrm>
                <a:off x="4652451" y="1879538"/>
                <a:ext cx="286500" cy="323378"/>
                <a:chOff x="4652451" y="1879538"/>
                <a:chExt cx="286500" cy="323378"/>
              </a:xfrm>
            </p:grpSpPr>
            <p:cxnSp>
              <p:nvCxnSpPr>
                <p:cNvPr id="3785" name="Google Shape;3785;p8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786" name="Google Shape;3786;p8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7" name="Google Shape;3787;p8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8" name="Google Shape;3788;p89"/>
          <p:cNvGrpSpPr/>
          <p:nvPr/>
        </p:nvGrpSpPr>
        <p:grpSpPr>
          <a:xfrm>
            <a:off x="3417981" y="2143759"/>
            <a:ext cx="1652173" cy="391517"/>
            <a:chOff x="3512551" y="2358270"/>
            <a:chExt cx="1597383" cy="378533"/>
          </a:xfrm>
        </p:grpSpPr>
        <p:cxnSp>
          <p:nvCxnSpPr>
            <p:cNvPr id="3789" name="Google Shape;3789;p89"/>
            <p:cNvCxnSpPr>
              <a:stCxn id="3790" idx="6"/>
              <a:endCxn id="379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92" name="Google Shape;3792;p89"/>
            <p:cNvGrpSpPr/>
            <p:nvPr/>
          </p:nvGrpSpPr>
          <p:grpSpPr>
            <a:xfrm>
              <a:off x="3512551" y="2358270"/>
              <a:ext cx="225647" cy="307714"/>
              <a:chOff x="2182679" y="2004714"/>
              <a:chExt cx="792300" cy="1080458"/>
            </a:xfrm>
          </p:grpSpPr>
          <p:cxnSp>
            <p:nvCxnSpPr>
              <p:cNvPr id="3793" name="Google Shape;3793;p89"/>
              <p:cNvCxnSpPr>
                <a:stCxn id="379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90" name="Google Shape;3790;p8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89"/>
            <p:cNvGrpSpPr/>
            <p:nvPr/>
          </p:nvGrpSpPr>
          <p:grpSpPr>
            <a:xfrm>
              <a:off x="3969644" y="2440153"/>
              <a:ext cx="225853" cy="296651"/>
              <a:chOff x="3775710" y="1729289"/>
              <a:chExt cx="136500" cy="179289"/>
            </a:xfrm>
          </p:grpSpPr>
          <p:cxnSp>
            <p:nvCxnSpPr>
              <p:cNvPr id="3796" name="Google Shape;3796;p8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97" name="Google Shape;3797;p8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89"/>
            <p:cNvGrpSpPr/>
            <p:nvPr/>
          </p:nvGrpSpPr>
          <p:grpSpPr>
            <a:xfrm>
              <a:off x="4427051" y="2358270"/>
              <a:ext cx="225647" cy="307714"/>
              <a:chOff x="5393704" y="2004714"/>
              <a:chExt cx="792300" cy="1080458"/>
            </a:xfrm>
          </p:grpSpPr>
          <p:cxnSp>
            <p:nvCxnSpPr>
              <p:cNvPr id="3800" name="Google Shape;3800;p89"/>
              <p:cNvCxnSpPr>
                <a:stCxn id="380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02" name="Google Shape;3802;p8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89"/>
            <p:cNvGrpSpPr/>
            <p:nvPr/>
          </p:nvGrpSpPr>
          <p:grpSpPr>
            <a:xfrm>
              <a:off x="4884287" y="2440252"/>
              <a:ext cx="225647" cy="296532"/>
              <a:chOff x="6999166" y="2292572"/>
              <a:chExt cx="792300" cy="1041192"/>
            </a:xfrm>
          </p:grpSpPr>
          <p:cxnSp>
            <p:nvCxnSpPr>
              <p:cNvPr id="3804" name="Google Shape;3804;p8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91" name="Google Shape;3791;p8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6" name="Google Shape;3806;p89"/>
          <p:cNvGrpSpPr/>
          <p:nvPr/>
        </p:nvGrpSpPr>
        <p:grpSpPr>
          <a:xfrm>
            <a:off x="6838789" y="979959"/>
            <a:ext cx="1581844" cy="732818"/>
            <a:chOff x="634175" y="2986275"/>
            <a:chExt cx="3147949" cy="1458344"/>
          </a:xfrm>
        </p:grpSpPr>
        <p:cxnSp>
          <p:nvCxnSpPr>
            <p:cNvPr id="3807" name="Google Shape;3807;p89"/>
            <p:cNvCxnSpPr>
              <a:stCxn id="3808" idx="4"/>
              <a:endCxn id="380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810" name="Google Shape;3810;p89"/>
            <p:cNvCxnSpPr>
              <a:stCxn id="3809" idx="0"/>
              <a:endCxn id="381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12" name="Google Shape;3812;p89"/>
            <p:cNvCxnSpPr>
              <a:stCxn id="3811" idx="4"/>
              <a:endCxn id="381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14" name="Google Shape;3814;p89"/>
            <p:cNvCxnSpPr>
              <a:stCxn id="3813" idx="0"/>
              <a:endCxn id="381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815" name="Google Shape;3815;p8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11" name="Google Shape;3811;p8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08" name="Google Shape;3808;p8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13" name="Google Shape;3813;p8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09" name="Google Shape;3809;p8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816" name="Google Shape;3816;p89"/>
          <p:cNvGrpSpPr/>
          <p:nvPr/>
        </p:nvGrpSpPr>
        <p:grpSpPr>
          <a:xfrm>
            <a:off x="3406504" y="2674269"/>
            <a:ext cx="1675128" cy="313674"/>
            <a:chOff x="998425" y="1182125"/>
            <a:chExt cx="1065400" cy="199500"/>
          </a:xfrm>
        </p:grpSpPr>
        <p:sp>
          <p:nvSpPr>
            <p:cNvPr id="3817" name="Google Shape;3817;p8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89"/>
          <p:cNvGrpSpPr/>
          <p:nvPr/>
        </p:nvGrpSpPr>
        <p:grpSpPr>
          <a:xfrm>
            <a:off x="3406503" y="3630235"/>
            <a:ext cx="1675129" cy="525345"/>
            <a:chOff x="5194708" y="3484366"/>
            <a:chExt cx="3148148" cy="987304"/>
          </a:xfrm>
        </p:grpSpPr>
        <p:grpSp>
          <p:nvGrpSpPr>
            <p:cNvPr id="3823" name="Google Shape;3823;p89"/>
            <p:cNvGrpSpPr/>
            <p:nvPr/>
          </p:nvGrpSpPr>
          <p:grpSpPr>
            <a:xfrm>
              <a:off x="7531521" y="3484366"/>
              <a:ext cx="811335" cy="987304"/>
              <a:chOff x="3379425" y="1617275"/>
              <a:chExt cx="1090650" cy="1327200"/>
            </a:xfrm>
          </p:grpSpPr>
          <p:sp>
            <p:nvSpPr>
              <p:cNvPr id="3824" name="Google Shape;3824;p8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89"/>
            <p:cNvGrpSpPr/>
            <p:nvPr/>
          </p:nvGrpSpPr>
          <p:grpSpPr>
            <a:xfrm>
              <a:off x="6752546" y="3484366"/>
              <a:ext cx="811428" cy="987304"/>
              <a:chOff x="2332275" y="1617275"/>
              <a:chExt cx="1090775" cy="1327200"/>
            </a:xfrm>
          </p:grpSpPr>
          <p:sp>
            <p:nvSpPr>
              <p:cNvPr id="3828" name="Google Shape;3828;p8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89"/>
            <p:cNvGrpSpPr/>
            <p:nvPr/>
          </p:nvGrpSpPr>
          <p:grpSpPr>
            <a:xfrm>
              <a:off x="5973664" y="3484366"/>
              <a:ext cx="811335" cy="987304"/>
              <a:chOff x="1285250" y="1617275"/>
              <a:chExt cx="1090650" cy="1327200"/>
            </a:xfrm>
          </p:grpSpPr>
          <p:sp>
            <p:nvSpPr>
              <p:cNvPr id="3832" name="Google Shape;3832;p8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89"/>
            <p:cNvGrpSpPr/>
            <p:nvPr/>
          </p:nvGrpSpPr>
          <p:grpSpPr>
            <a:xfrm>
              <a:off x="5194708" y="3484366"/>
              <a:ext cx="811409" cy="987304"/>
              <a:chOff x="238125" y="1617275"/>
              <a:chExt cx="1090750" cy="1327200"/>
            </a:xfrm>
          </p:grpSpPr>
          <p:sp>
            <p:nvSpPr>
              <p:cNvPr id="3836" name="Google Shape;3836;p8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9" name="Google Shape;3839;p89"/>
          <p:cNvGrpSpPr/>
          <p:nvPr/>
        </p:nvGrpSpPr>
        <p:grpSpPr>
          <a:xfrm>
            <a:off x="6840188" y="2276124"/>
            <a:ext cx="1579046" cy="522230"/>
            <a:chOff x="6853641" y="2534077"/>
            <a:chExt cx="1515545" cy="501229"/>
          </a:xfrm>
        </p:grpSpPr>
        <p:grpSp>
          <p:nvGrpSpPr>
            <p:cNvPr id="3840" name="Google Shape;3840;p89"/>
            <p:cNvGrpSpPr/>
            <p:nvPr/>
          </p:nvGrpSpPr>
          <p:grpSpPr>
            <a:xfrm>
              <a:off x="6853641" y="2618923"/>
              <a:ext cx="1515545" cy="324556"/>
              <a:chOff x="6853641" y="2618923"/>
              <a:chExt cx="1515545" cy="324556"/>
            </a:xfrm>
          </p:grpSpPr>
          <p:sp>
            <p:nvSpPr>
              <p:cNvPr id="3841" name="Google Shape;3841;p8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6" name="Google Shape;3846;p8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89"/>
          <p:cNvGrpSpPr/>
          <p:nvPr/>
        </p:nvGrpSpPr>
        <p:grpSpPr>
          <a:xfrm>
            <a:off x="3435080" y="3151165"/>
            <a:ext cx="1617976" cy="346616"/>
            <a:chOff x="1808063" y="4294338"/>
            <a:chExt cx="3370782" cy="721817"/>
          </a:xfrm>
        </p:grpSpPr>
        <p:sp>
          <p:nvSpPr>
            <p:cNvPr id="3852" name="Google Shape;3852;p8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9"/>
          <p:cNvGrpSpPr/>
          <p:nvPr/>
        </p:nvGrpSpPr>
        <p:grpSpPr>
          <a:xfrm>
            <a:off x="5261076" y="3817915"/>
            <a:ext cx="1417067" cy="350605"/>
            <a:chOff x="4234950" y="2101012"/>
            <a:chExt cx="4219974" cy="1044090"/>
          </a:xfrm>
        </p:grpSpPr>
        <p:sp>
          <p:nvSpPr>
            <p:cNvPr id="3863" name="Google Shape;3863;p8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89"/>
          <p:cNvGrpSpPr/>
          <p:nvPr/>
        </p:nvGrpSpPr>
        <p:grpSpPr>
          <a:xfrm>
            <a:off x="6836548" y="1808672"/>
            <a:ext cx="1586327" cy="371557"/>
            <a:chOff x="1247650" y="2075423"/>
            <a:chExt cx="6648477" cy="1557238"/>
          </a:xfrm>
        </p:grpSpPr>
        <p:sp>
          <p:nvSpPr>
            <p:cNvPr id="3880" name="Google Shape;3880;p8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89"/>
          <p:cNvGrpSpPr/>
          <p:nvPr/>
        </p:nvGrpSpPr>
        <p:grpSpPr>
          <a:xfrm>
            <a:off x="5267818" y="961862"/>
            <a:ext cx="1415601" cy="1648533"/>
            <a:chOff x="1839112" y="2209163"/>
            <a:chExt cx="1918159" cy="2233784"/>
          </a:xfrm>
        </p:grpSpPr>
        <p:sp>
          <p:nvSpPr>
            <p:cNvPr id="3887" name="Google Shape;3887;p8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0" name="Google Shape;3890;p89"/>
            <p:cNvCxnSpPr>
              <a:stCxn id="3887" idx="6"/>
              <a:endCxn id="388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91" name="Google Shape;3891;p89"/>
            <p:cNvCxnSpPr>
              <a:stCxn id="3888" idx="4"/>
              <a:endCxn id="389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93" name="Google Shape;3893;p89"/>
            <p:cNvCxnSpPr>
              <a:stCxn id="3892" idx="6"/>
              <a:endCxn id="388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94" name="Google Shape;3894;p89"/>
            <p:cNvCxnSpPr>
              <a:stCxn id="3889" idx="4"/>
              <a:endCxn id="389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92" name="Google Shape;3892;p8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89"/>
            <p:cNvCxnSpPr>
              <a:endCxn id="389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98" name="Google Shape;3898;p89"/>
          <p:cNvGrpSpPr/>
          <p:nvPr/>
        </p:nvGrpSpPr>
        <p:grpSpPr>
          <a:xfrm>
            <a:off x="3425084" y="979946"/>
            <a:ext cx="1637968" cy="154942"/>
            <a:chOff x="238125" y="2506075"/>
            <a:chExt cx="7115411" cy="673075"/>
          </a:xfrm>
        </p:grpSpPr>
        <p:sp>
          <p:nvSpPr>
            <p:cNvPr id="3899" name="Google Shape;3899;p8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89"/>
          <p:cNvGrpSpPr/>
          <p:nvPr/>
        </p:nvGrpSpPr>
        <p:grpSpPr>
          <a:xfrm>
            <a:off x="1965820" y="1294664"/>
            <a:ext cx="1262932" cy="785408"/>
            <a:chOff x="548861" y="389676"/>
            <a:chExt cx="3843371" cy="2390163"/>
          </a:xfrm>
        </p:grpSpPr>
        <p:cxnSp>
          <p:nvCxnSpPr>
            <p:cNvPr id="3905" name="Google Shape;3905;p8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06" name="Google Shape;3906;p8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07" name="Google Shape;3907;p8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08" name="Google Shape;3908;p8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909" name="Google Shape;3909;p8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910" name="Google Shape;3910;p8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1" name="Google Shape;3911;p8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912" name="Google Shape;3912;p8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89"/>
          <p:cNvGrpSpPr/>
          <p:nvPr/>
        </p:nvGrpSpPr>
        <p:grpSpPr>
          <a:xfrm>
            <a:off x="753952" y="2401541"/>
            <a:ext cx="1412054" cy="633562"/>
            <a:chOff x="1187400" y="2529299"/>
            <a:chExt cx="6769193" cy="2241903"/>
          </a:xfrm>
        </p:grpSpPr>
        <p:sp>
          <p:nvSpPr>
            <p:cNvPr id="3919" name="Google Shape;3919;p8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20" name="Google Shape;3920;p8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1" name="Google Shape;3921;p8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2" name="Google Shape;3922;p8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3" name="Google Shape;3923;p8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4" name="Google Shape;3924;p8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925" name="Google Shape;3925;p8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926" name="Google Shape;3926;p89"/>
            <p:cNvCxnSpPr>
              <a:stCxn id="3919" idx="2"/>
              <a:endCxn id="392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7" name="Google Shape;3927;p89"/>
            <p:cNvCxnSpPr>
              <a:stCxn id="3921" idx="0"/>
              <a:endCxn id="391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8" name="Google Shape;3928;p89"/>
            <p:cNvCxnSpPr>
              <a:stCxn id="3921" idx="2"/>
              <a:endCxn id="392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29" name="Google Shape;3929;p89"/>
            <p:cNvCxnSpPr>
              <a:stCxn id="3922" idx="0"/>
              <a:endCxn id="392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30" name="Google Shape;3930;p89"/>
            <p:cNvCxnSpPr>
              <a:stCxn id="3920" idx="2"/>
              <a:endCxn id="392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931" name="Google Shape;3931;p89"/>
            <p:cNvCxnSpPr>
              <a:stCxn id="3924" idx="0"/>
              <a:endCxn id="392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932" name="Google Shape;3932;p89"/>
          <p:cNvGrpSpPr/>
          <p:nvPr/>
        </p:nvGrpSpPr>
        <p:grpSpPr>
          <a:xfrm>
            <a:off x="6840198" y="2894250"/>
            <a:ext cx="1579035" cy="540873"/>
            <a:chOff x="6895650" y="3126697"/>
            <a:chExt cx="1436662" cy="492105"/>
          </a:xfrm>
        </p:grpSpPr>
        <p:sp>
          <p:nvSpPr>
            <p:cNvPr id="3933" name="Google Shape;3933;p8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8" name="Google Shape;3938;p89"/>
            <p:cNvGrpSpPr/>
            <p:nvPr/>
          </p:nvGrpSpPr>
          <p:grpSpPr>
            <a:xfrm>
              <a:off x="6995957" y="3335810"/>
              <a:ext cx="1230393" cy="71754"/>
              <a:chOff x="6995957" y="3287964"/>
              <a:chExt cx="1230393" cy="71754"/>
            </a:xfrm>
          </p:grpSpPr>
          <p:sp>
            <p:nvSpPr>
              <p:cNvPr id="3939" name="Google Shape;3939;p8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4" name="Google Shape;3944;p89"/>
          <p:cNvGrpSpPr/>
          <p:nvPr/>
        </p:nvGrpSpPr>
        <p:grpSpPr>
          <a:xfrm>
            <a:off x="6838780" y="3531013"/>
            <a:ext cx="1581862" cy="650625"/>
            <a:chOff x="6777990" y="3710194"/>
            <a:chExt cx="1646915" cy="677382"/>
          </a:xfrm>
        </p:grpSpPr>
        <p:grpSp>
          <p:nvGrpSpPr>
            <p:cNvPr id="3945" name="Google Shape;3945;p89"/>
            <p:cNvGrpSpPr/>
            <p:nvPr/>
          </p:nvGrpSpPr>
          <p:grpSpPr>
            <a:xfrm>
              <a:off x="6777990" y="3874492"/>
              <a:ext cx="411129" cy="513083"/>
              <a:chOff x="6777990" y="3874492"/>
              <a:chExt cx="411129" cy="513083"/>
            </a:xfrm>
          </p:grpSpPr>
          <p:cxnSp>
            <p:nvCxnSpPr>
              <p:cNvPr id="3946" name="Google Shape;3946;p8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47" name="Google Shape;3947;p8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89"/>
            <p:cNvGrpSpPr/>
            <p:nvPr/>
          </p:nvGrpSpPr>
          <p:grpSpPr>
            <a:xfrm>
              <a:off x="7188425" y="3710194"/>
              <a:ext cx="411123" cy="520535"/>
              <a:chOff x="7188425" y="3710194"/>
              <a:chExt cx="411123" cy="520535"/>
            </a:xfrm>
          </p:grpSpPr>
          <p:cxnSp>
            <p:nvCxnSpPr>
              <p:cNvPr id="3949" name="Google Shape;3949;p8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50" name="Google Shape;3950;p8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89"/>
            <p:cNvGrpSpPr/>
            <p:nvPr/>
          </p:nvGrpSpPr>
          <p:grpSpPr>
            <a:xfrm>
              <a:off x="7603341" y="3874492"/>
              <a:ext cx="411474" cy="513083"/>
              <a:chOff x="7603341" y="3874492"/>
              <a:chExt cx="411474" cy="513083"/>
            </a:xfrm>
          </p:grpSpPr>
          <p:cxnSp>
            <p:nvCxnSpPr>
              <p:cNvPr id="3952" name="Google Shape;3952;p8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953" name="Google Shape;3953;p8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89"/>
            <p:cNvGrpSpPr/>
            <p:nvPr/>
          </p:nvGrpSpPr>
          <p:grpSpPr>
            <a:xfrm>
              <a:off x="8013776" y="3722847"/>
              <a:ext cx="411129" cy="507881"/>
              <a:chOff x="8013776" y="3722847"/>
              <a:chExt cx="411129" cy="507881"/>
            </a:xfrm>
          </p:grpSpPr>
          <p:cxnSp>
            <p:nvCxnSpPr>
              <p:cNvPr id="3955" name="Google Shape;3955;p8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956" name="Google Shape;3956;p8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7" name="Google Shape;3957;p89"/>
          <p:cNvGrpSpPr/>
          <p:nvPr/>
        </p:nvGrpSpPr>
        <p:grpSpPr>
          <a:xfrm>
            <a:off x="5258295" y="2703853"/>
            <a:ext cx="1421889" cy="1020603"/>
            <a:chOff x="5190863" y="2824811"/>
            <a:chExt cx="1544860" cy="1108869"/>
          </a:xfrm>
        </p:grpSpPr>
        <p:grpSp>
          <p:nvGrpSpPr>
            <p:cNvPr id="3958" name="Google Shape;3958;p89"/>
            <p:cNvGrpSpPr/>
            <p:nvPr/>
          </p:nvGrpSpPr>
          <p:grpSpPr>
            <a:xfrm>
              <a:off x="5938695" y="3176919"/>
              <a:ext cx="685761" cy="404739"/>
              <a:chOff x="5938695" y="3176919"/>
              <a:chExt cx="685761" cy="404739"/>
            </a:xfrm>
          </p:grpSpPr>
          <p:grpSp>
            <p:nvGrpSpPr>
              <p:cNvPr id="3959" name="Google Shape;3959;p89"/>
              <p:cNvGrpSpPr/>
              <p:nvPr/>
            </p:nvGrpSpPr>
            <p:grpSpPr>
              <a:xfrm>
                <a:off x="5938695" y="3176919"/>
                <a:ext cx="685761" cy="404739"/>
                <a:chOff x="5938695" y="3176919"/>
                <a:chExt cx="685761" cy="404739"/>
              </a:xfrm>
            </p:grpSpPr>
            <p:sp>
              <p:nvSpPr>
                <p:cNvPr id="3960" name="Google Shape;3960;p8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2" name="Google Shape;3962;p8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89"/>
            <p:cNvGrpSpPr/>
            <p:nvPr/>
          </p:nvGrpSpPr>
          <p:grpSpPr>
            <a:xfrm>
              <a:off x="5305233" y="3176835"/>
              <a:ext cx="685971" cy="404655"/>
              <a:chOff x="5305233" y="3176835"/>
              <a:chExt cx="685971" cy="404655"/>
            </a:xfrm>
          </p:grpSpPr>
          <p:grpSp>
            <p:nvGrpSpPr>
              <p:cNvPr id="3964" name="Google Shape;3964;p89"/>
              <p:cNvGrpSpPr/>
              <p:nvPr/>
            </p:nvGrpSpPr>
            <p:grpSpPr>
              <a:xfrm>
                <a:off x="5305233" y="3176835"/>
                <a:ext cx="685971" cy="404655"/>
                <a:chOff x="5305233" y="3176835"/>
                <a:chExt cx="685971" cy="404655"/>
              </a:xfrm>
            </p:grpSpPr>
            <p:sp>
              <p:nvSpPr>
                <p:cNvPr id="3965" name="Google Shape;3965;p8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7" name="Google Shape;3967;p8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8" name="Google Shape;3968;p8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9" name="Google Shape;3969;p89"/>
            <p:cNvGrpSpPr/>
            <p:nvPr/>
          </p:nvGrpSpPr>
          <p:grpSpPr>
            <a:xfrm>
              <a:off x="5657361" y="2824811"/>
              <a:ext cx="1078361" cy="404655"/>
              <a:chOff x="5657361" y="2824811"/>
              <a:chExt cx="1078361" cy="404655"/>
            </a:xfrm>
          </p:grpSpPr>
          <p:grpSp>
            <p:nvGrpSpPr>
              <p:cNvPr id="3970" name="Google Shape;3970;p89"/>
              <p:cNvGrpSpPr/>
              <p:nvPr/>
            </p:nvGrpSpPr>
            <p:grpSpPr>
              <a:xfrm>
                <a:off x="5657361" y="2824811"/>
                <a:ext cx="1078361" cy="404655"/>
                <a:chOff x="5657361" y="2824811"/>
                <a:chExt cx="1078361" cy="404655"/>
              </a:xfrm>
            </p:grpSpPr>
            <p:grpSp>
              <p:nvGrpSpPr>
                <p:cNvPr id="3971" name="Google Shape;3971;p89"/>
                <p:cNvGrpSpPr/>
                <p:nvPr/>
              </p:nvGrpSpPr>
              <p:grpSpPr>
                <a:xfrm>
                  <a:off x="5938485" y="2824811"/>
                  <a:ext cx="797237" cy="404655"/>
                  <a:chOff x="5938485" y="2824811"/>
                  <a:chExt cx="797237" cy="404655"/>
                </a:xfrm>
              </p:grpSpPr>
              <p:sp>
                <p:nvSpPr>
                  <p:cNvPr id="3972" name="Google Shape;3972;p8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4" name="Google Shape;3974;p8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5" name="Google Shape;3975;p8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89"/>
            <p:cNvGrpSpPr/>
            <p:nvPr/>
          </p:nvGrpSpPr>
          <p:grpSpPr>
            <a:xfrm>
              <a:off x="5190863" y="3528942"/>
              <a:ext cx="1078026" cy="404739"/>
              <a:chOff x="5190863" y="3528942"/>
              <a:chExt cx="1078026" cy="404739"/>
            </a:xfrm>
          </p:grpSpPr>
          <p:sp>
            <p:nvSpPr>
              <p:cNvPr id="3977" name="Google Shape;3977;p8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8" name="Google Shape;3978;p89"/>
              <p:cNvGrpSpPr/>
              <p:nvPr/>
            </p:nvGrpSpPr>
            <p:grpSpPr>
              <a:xfrm>
                <a:off x="5190863" y="3528942"/>
                <a:ext cx="1078026" cy="404739"/>
                <a:chOff x="5190863" y="3528942"/>
                <a:chExt cx="1078026" cy="404739"/>
              </a:xfrm>
            </p:grpSpPr>
            <p:sp>
              <p:nvSpPr>
                <p:cNvPr id="3979" name="Google Shape;3979;p8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81" name="Google Shape;3981;p89"/>
          <p:cNvGrpSpPr/>
          <p:nvPr/>
        </p:nvGrpSpPr>
        <p:grpSpPr>
          <a:xfrm>
            <a:off x="724302" y="1268321"/>
            <a:ext cx="1086719" cy="879487"/>
            <a:chOff x="803162" y="1474292"/>
            <a:chExt cx="1086719" cy="879487"/>
          </a:xfrm>
        </p:grpSpPr>
        <p:grpSp>
          <p:nvGrpSpPr>
            <p:cNvPr id="3982" name="Google Shape;3982;p89"/>
            <p:cNvGrpSpPr/>
            <p:nvPr/>
          </p:nvGrpSpPr>
          <p:grpSpPr>
            <a:xfrm>
              <a:off x="803162" y="1625948"/>
              <a:ext cx="445856" cy="576579"/>
              <a:chOff x="803162" y="1625948"/>
              <a:chExt cx="445856" cy="576579"/>
            </a:xfrm>
          </p:grpSpPr>
          <p:sp>
            <p:nvSpPr>
              <p:cNvPr id="3983" name="Google Shape;3983;p8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4" name="Google Shape;3984;p89"/>
              <p:cNvGrpSpPr/>
              <p:nvPr/>
            </p:nvGrpSpPr>
            <p:grpSpPr>
              <a:xfrm>
                <a:off x="1056023" y="1625948"/>
                <a:ext cx="192995" cy="576579"/>
                <a:chOff x="1056023" y="1625948"/>
                <a:chExt cx="192995" cy="576579"/>
              </a:xfrm>
            </p:grpSpPr>
            <p:sp>
              <p:nvSpPr>
                <p:cNvPr id="3985" name="Google Shape;3985;p8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0" name="Google Shape;3990;p89"/>
            <p:cNvGrpSpPr/>
            <p:nvPr/>
          </p:nvGrpSpPr>
          <p:grpSpPr>
            <a:xfrm>
              <a:off x="1371406" y="1474292"/>
              <a:ext cx="518475" cy="879487"/>
              <a:chOff x="1398231" y="1474292"/>
              <a:chExt cx="518475" cy="879487"/>
            </a:xfrm>
          </p:grpSpPr>
          <p:grpSp>
            <p:nvGrpSpPr>
              <p:cNvPr id="3991" name="Google Shape;3991;p89"/>
              <p:cNvGrpSpPr/>
              <p:nvPr/>
            </p:nvGrpSpPr>
            <p:grpSpPr>
              <a:xfrm>
                <a:off x="1398231" y="1474292"/>
                <a:ext cx="518475" cy="341643"/>
                <a:chOff x="1398231" y="1474292"/>
                <a:chExt cx="518475" cy="341643"/>
              </a:xfrm>
            </p:grpSpPr>
            <p:sp>
              <p:nvSpPr>
                <p:cNvPr id="3992" name="Google Shape;3992;p8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3" name="Google Shape;3993;p89"/>
                <p:cNvGrpSpPr/>
                <p:nvPr/>
              </p:nvGrpSpPr>
              <p:grpSpPr>
                <a:xfrm>
                  <a:off x="1616453" y="1474292"/>
                  <a:ext cx="300253" cy="341643"/>
                  <a:chOff x="1616453" y="1475379"/>
                  <a:chExt cx="300253" cy="341643"/>
                </a:xfrm>
              </p:grpSpPr>
              <p:sp>
                <p:nvSpPr>
                  <p:cNvPr id="3994" name="Google Shape;3994;p8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1" name="Google Shape;4001;p89"/>
                  <p:cNvGrpSpPr/>
                  <p:nvPr/>
                </p:nvGrpSpPr>
                <p:grpSpPr>
                  <a:xfrm>
                    <a:off x="1839639" y="1475379"/>
                    <a:ext cx="77067" cy="341643"/>
                    <a:chOff x="1839639" y="1475379"/>
                    <a:chExt cx="77067" cy="341643"/>
                  </a:xfrm>
                </p:grpSpPr>
                <p:sp>
                  <p:nvSpPr>
                    <p:cNvPr id="4002" name="Google Shape;4002;p8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04" name="Google Shape;4004;p89"/>
              <p:cNvGrpSpPr/>
              <p:nvPr/>
            </p:nvGrpSpPr>
            <p:grpSpPr>
              <a:xfrm>
                <a:off x="1398451" y="2012951"/>
                <a:ext cx="518255" cy="340828"/>
                <a:chOff x="1398451" y="2012951"/>
                <a:chExt cx="518255" cy="340828"/>
              </a:xfrm>
            </p:grpSpPr>
            <p:sp>
              <p:nvSpPr>
                <p:cNvPr id="4005" name="Google Shape;4005;p8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6" name="Google Shape;4006;p89"/>
                <p:cNvGrpSpPr/>
                <p:nvPr/>
              </p:nvGrpSpPr>
              <p:grpSpPr>
                <a:xfrm>
                  <a:off x="1616453" y="2012951"/>
                  <a:ext cx="300253" cy="340828"/>
                  <a:chOff x="1616453" y="2013538"/>
                  <a:chExt cx="300253" cy="340828"/>
                </a:xfrm>
              </p:grpSpPr>
              <p:sp>
                <p:nvSpPr>
                  <p:cNvPr id="4007" name="Google Shape;4007;p8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4" name="Google Shape;4014;p89"/>
                  <p:cNvGrpSpPr/>
                  <p:nvPr/>
                </p:nvGrpSpPr>
                <p:grpSpPr>
                  <a:xfrm>
                    <a:off x="1839639" y="2013538"/>
                    <a:ext cx="77067" cy="340828"/>
                    <a:chOff x="1839639" y="2013538"/>
                    <a:chExt cx="77067" cy="340828"/>
                  </a:xfrm>
                </p:grpSpPr>
                <p:sp>
                  <p:nvSpPr>
                    <p:cNvPr id="4015" name="Google Shape;4015;p8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17" name="Google Shape;4017;p89"/>
          <p:cNvGrpSpPr/>
          <p:nvPr/>
        </p:nvGrpSpPr>
        <p:grpSpPr>
          <a:xfrm>
            <a:off x="721126" y="3399508"/>
            <a:ext cx="1368681" cy="682918"/>
            <a:chOff x="724986" y="3605478"/>
            <a:chExt cx="1368681" cy="682918"/>
          </a:xfrm>
        </p:grpSpPr>
        <p:grpSp>
          <p:nvGrpSpPr>
            <p:cNvPr id="4018" name="Google Shape;4018;p89"/>
            <p:cNvGrpSpPr/>
            <p:nvPr/>
          </p:nvGrpSpPr>
          <p:grpSpPr>
            <a:xfrm>
              <a:off x="1289102" y="3823629"/>
              <a:ext cx="240442" cy="250435"/>
              <a:chOff x="-165066" y="3843615"/>
              <a:chExt cx="221259" cy="230455"/>
            </a:xfrm>
          </p:grpSpPr>
          <p:sp>
            <p:nvSpPr>
              <p:cNvPr id="4019" name="Google Shape;4019;p8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89"/>
            <p:cNvGrpSpPr/>
            <p:nvPr/>
          </p:nvGrpSpPr>
          <p:grpSpPr>
            <a:xfrm>
              <a:off x="724986" y="3605478"/>
              <a:ext cx="1368681" cy="682918"/>
              <a:chOff x="724986" y="3605478"/>
              <a:chExt cx="1368681" cy="682918"/>
            </a:xfrm>
          </p:grpSpPr>
          <p:grpSp>
            <p:nvGrpSpPr>
              <p:cNvPr id="4040" name="Google Shape;4040;p89"/>
              <p:cNvGrpSpPr/>
              <p:nvPr/>
            </p:nvGrpSpPr>
            <p:grpSpPr>
              <a:xfrm>
                <a:off x="1498221" y="4047614"/>
                <a:ext cx="529172" cy="240783"/>
                <a:chOff x="1498221" y="4047614"/>
                <a:chExt cx="529172" cy="240783"/>
              </a:xfrm>
            </p:grpSpPr>
            <p:grpSp>
              <p:nvGrpSpPr>
                <p:cNvPr id="4041" name="Google Shape;4041;p89"/>
                <p:cNvGrpSpPr/>
                <p:nvPr/>
              </p:nvGrpSpPr>
              <p:grpSpPr>
                <a:xfrm>
                  <a:off x="1826655" y="4224370"/>
                  <a:ext cx="200738" cy="25631"/>
                  <a:chOff x="1826655" y="4224370"/>
                  <a:chExt cx="200738" cy="25631"/>
                </a:xfrm>
              </p:grpSpPr>
              <p:sp>
                <p:nvSpPr>
                  <p:cNvPr id="4042" name="Google Shape;4042;p8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89"/>
                <p:cNvGrpSpPr/>
                <p:nvPr/>
              </p:nvGrpSpPr>
              <p:grpSpPr>
                <a:xfrm>
                  <a:off x="1498221" y="4047614"/>
                  <a:ext cx="328444" cy="240783"/>
                  <a:chOff x="1498221" y="4047614"/>
                  <a:chExt cx="328444" cy="240783"/>
                </a:xfrm>
              </p:grpSpPr>
              <p:sp>
                <p:nvSpPr>
                  <p:cNvPr id="4045" name="Google Shape;4045;p8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89"/>
                  <p:cNvGrpSpPr/>
                  <p:nvPr/>
                </p:nvGrpSpPr>
                <p:grpSpPr>
                  <a:xfrm>
                    <a:off x="1498221" y="4047614"/>
                    <a:ext cx="150566" cy="190416"/>
                    <a:chOff x="1498221" y="4047614"/>
                    <a:chExt cx="150566" cy="190416"/>
                  </a:xfrm>
                </p:grpSpPr>
                <p:sp>
                  <p:nvSpPr>
                    <p:cNvPr id="4047" name="Google Shape;4047;p8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49" name="Google Shape;4049;p89"/>
              <p:cNvGrpSpPr/>
              <p:nvPr/>
            </p:nvGrpSpPr>
            <p:grpSpPr>
              <a:xfrm>
                <a:off x="1560718" y="3800594"/>
                <a:ext cx="532948" cy="302090"/>
                <a:chOff x="1560718" y="3800594"/>
                <a:chExt cx="532948" cy="302090"/>
              </a:xfrm>
            </p:grpSpPr>
            <p:grpSp>
              <p:nvGrpSpPr>
                <p:cNvPr id="4050" name="Google Shape;4050;p89"/>
                <p:cNvGrpSpPr/>
                <p:nvPr/>
              </p:nvGrpSpPr>
              <p:grpSpPr>
                <a:xfrm>
                  <a:off x="1912179" y="3827344"/>
                  <a:ext cx="181487" cy="25631"/>
                  <a:chOff x="1912179" y="3827344"/>
                  <a:chExt cx="181487" cy="25631"/>
                </a:xfrm>
              </p:grpSpPr>
              <p:sp>
                <p:nvSpPr>
                  <p:cNvPr id="4051" name="Google Shape;4051;p8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89"/>
                <p:cNvGrpSpPr/>
                <p:nvPr/>
              </p:nvGrpSpPr>
              <p:grpSpPr>
                <a:xfrm>
                  <a:off x="1912179" y="4044505"/>
                  <a:ext cx="181487" cy="25622"/>
                  <a:chOff x="1912179" y="4044506"/>
                  <a:chExt cx="181487" cy="25622"/>
                </a:xfrm>
              </p:grpSpPr>
              <p:sp>
                <p:nvSpPr>
                  <p:cNvPr id="4054" name="Google Shape;4054;p8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89"/>
                <p:cNvGrpSpPr/>
                <p:nvPr/>
              </p:nvGrpSpPr>
              <p:grpSpPr>
                <a:xfrm>
                  <a:off x="1560718" y="3800594"/>
                  <a:ext cx="351472" cy="302090"/>
                  <a:chOff x="1560718" y="3800594"/>
                  <a:chExt cx="351472" cy="302090"/>
                </a:xfrm>
              </p:grpSpPr>
              <p:grpSp>
                <p:nvGrpSpPr>
                  <p:cNvPr id="4057" name="Google Shape;4057;p89"/>
                  <p:cNvGrpSpPr/>
                  <p:nvPr/>
                </p:nvGrpSpPr>
                <p:grpSpPr>
                  <a:xfrm>
                    <a:off x="1560718" y="3842857"/>
                    <a:ext cx="173586" cy="217131"/>
                    <a:chOff x="1560718" y="3842857"/>
                    <a:chExt cx="173586" cy="217131"/>
                  </a:xfrm>
                </p:grpSpPr>
                <p:sp>
                  <p:nvSpPr>
                    <p:cNvPr id="4058" name="Google Shape;4058;p8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8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63" name="Google Shape;4063;p8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89"/>
              <p:cNvGrpSpPr/>
              <p:nvPr/>
            </p:nvGrpSpPr>
            <p:grpSpPr>
              <a:xfrm>
                <a:off x="785350" y="3605478"/>
                <a:ext cx="535311" cy="249245"/>
                <a:chOff x="785350" y="3605478"/>
                <a:chExt cx="535311" cy="249245"/>
              </a:xfrm>
            </p:grpSpPr>
            <p:grpSp>
              <p:nvGrpSpPr>
                <p:cNvPr id="4065" name="Google Shape;4065;p89"/>
                <p:cNvGrpSpPr/>
                <p:nvPr/>
              </p:nvGrpSpPr>
              <p:grpSpPr>
                <a:xfrm>
                  <a:off x="785350" y="3605478"/>
                  <a:ext cx="376191" cy="102736"/>
                  <a:chOff x="785350" y="3605478"/>
                  <a:chExt cx="376191" cy="102736"/>
                </a:xfrm>
              </p:grpSpPr>
              <p:sp>
                <p:nvSpPr>
                  <p:cNvPr id="4066" name="Google Shape;4066;p8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89"/>
                <p:cNvGrpSpPr/>
                <p:nvPr/>
              </p:nvGrpSpPr>
              <p:grpSpPr>
                <a:xfrm>
                  <a:off x="1161530" y="3655851"/>
                  <a:ext cx="159131" cy="198872"/>
                  <a:chOff x="1161530" y="3655851"/>
                  <a:chExt cx="159131" cy="198872"/>
                </a:xfrm>
              </p:grpSpPr>
              <p:sp>
                <p:nvSpPr>
                  <p:cNvPr id="4070" name="Google Shape;4070;p8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2" name="Google Shape;4072;p89"/>
              <p:cNvGrpSpPr/>
              <p:nvPr/>
            </p:nvGrpSpPr>
            <p:grpSpPr>
              <a:xfrm>
                <a:off x="785350" y="4047614"/>
                <a:ext cx="535311" cy="240783"/>
                <a:chOff x="785350" y="4047614"/>
                <a:chExt cx="535311" cy="240783"/>
              </a:xfrm>
            </p:grpSpPr>
            <p:grpSp>
              <p:nvGrpSpPr>
                <p:cNvPr id="4073" name="Google Shape;4073;p89"/>
                <p:cNvGrpSpPr/>
                <p:nvPr/>
              </p:nvGrpSpPr>
              <p:grpSpPr>
                <a:xfrm>
                  <a:off x="1161636" y="4047614"/>
                  <a:ext cx="159025" cy="190415"/>
                  <a:chOff x="1161636" y="4047614"/>
                  <a:chExt cx="159025" cy="190415"/>
                </a:xfrm>
              </p:grpSpPr>
              <p:sp>
                <p:nvSpPr>
                  <p:cNvPr id="4074" name="Google Shape;4074;p8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89"/>
                <p:cNvGrpSpPr/>
                <p:nvPr/>
              </p:nvGrpSpPr>
              <p:grpSpPr>
                <a:xfrm>
                  <a:off x="785350" y="4185661"/>
                  <a:ext cx="376191" cy="102736"/>
                  <a:chOff x="785350" y="4185661"/>
                  <a:chExt cx="376191" cy="102736"/>
                </a:xfrm>
              </p:grpSpPr>
              <p:sp>
                <p:nvSpPr>
                  <p:cNvPr id="4077" name="Google Shape;4077;p8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0" name="Google Shape;4080;p89"/>
              <p:cNvGrpSpPr/>
              <p:nvPr/>
            </p:nvGrpSpPr>
            <p:grpSpPr>
              <a:xfrm>
                <a:off x="1501054" y="3605478"/>
                <a:ext cx="526340" cy="249240"/>
                <a:chOff x="1501054" y="3605478"/>
                <a:chExt cx="526340" cy="249240"/>
              </a:xfrm>
            </p:grpSpPr>
            <p:grpSp>
              <p:nvGrpSpPr>
                <p:cNvPr id="4081" name="Google Shape;4081;p89"/>
                <p:cNvGrpSpPr/>
                <p:nvPr/>
              </p:nvGrpSpPr>
              <p:grpSpPr>
                <a:xfrm>
                  <a:off x="1834208" y="3643867"/>
                  <a:ext cx="193185" cy="25622"/>
                  <a:chOff x="1834208" y="3643867"/>
                  <a:chExt cx="193185" cy="25622"/>
                </a:xfrm>
              </p:grpSpPr>
              <p:sp>
                <p:nvSpPr>
                  <p:cNvPr id="4082" name="Google Shape;4082;p8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89"/>
                <p:cNvGrpSpPr/>
                <p:nvPr/>
              </p:nvGrpSpPr>
              <p:grpSpPr>
                <a:xfrm>
                  <a:off x="1501054" y="3605478"/>
                  <a:ext cx="333165" cy="249240"/>
                  <a:chOff x="1501054" y="3605478"/>
                  <a:chExt cx="333165" cy="249240"/>
                </a:xfrm>
              </p:grpSpPr>
              <p:sp>
                <p:nvSpPr>
                  <p:cNvPr id="4085" name="Google Shape;4085;p8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6" name="Google Shape;4086;p89"/>
                  <p:cNvGrpSpPr/>
                  <p:nvPr/>
                </p:nvGrpSpPr>
                <p:grpSpPr>
                  <a:xfrm>
                    <a:off x="1501054" y="3655851"/>
                    <a:ext cx="155286" cy="198867"/>
                    <a:chOff x="1501054" y="3655851"/>
                    <a:chExt cx="155286" cy="198867"/>
                  </a:xfrm>
                </p:grpSpPr>
                <p:sp>
                  <p:nvSpPr>
                    <p:cNvPr id="4087" name="Google Shape;4087;p8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89" name="Google Shape;4089;p89"/>
              <p:cNvGrpSpPr/>
              <p:nvPr/>
            </p:nvGrpSpPr>
            <p:grpSpPr>
              <a:xfrm>
                <a:off x="724986" y="3800594"/>
                <a:ext cx="532950" cy="302090"/>
                <a:chOff x="724986" y="3800594"/>
                <a:chExt cx="532950" cy="302090"/>
              </a:xfrm>
            </p:grpSpPr>
            <p:grpSp>
              <p:nvGrpSpPr>
                <p:cNvPr id="4090" name="Google Shape;4090;p89"/>
                <p:cNvGrpSpPr/>
                <p:nvPr/>
              </p:nvGrpSpPr>
              <p:grpSpPr>
                <a:xfrm>
                  <a:off x="724986" y="4044367"/>
                  <a:ext cx="181314" cy="25626"/>
                  <a:chOff x="724986" y="4044367"/>
                  <a:chExt cx="181314" cy="25626"/>
                </a:xfrm>
              </p:grpSpPr>
              <p:sp>
                <p:nvSpPr>
                  <p:cNvPr id="4091" name="Google Shape;4091;p8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89"/>
                <p:cNvGrpSpPr/>
                <p:nvPr/>
              </p:nvGrpSpPr>
              <p:grpSpPr>
                <a:xfrm>
                  <a:off x="906290" y="3800594"/>
                  <a:ext cx="351646" cy="302090"/>
                  <a:chOff x="906290" y="3800594"/>
                  <a:chExt cx="351646" cy="302090"/>
                </a:xfrm>
              </p:grpSpPr>
              <p:grpSp>
                <p:nvGrpSpPr>
                  <p:cNvPr id="4094" name="Google Shape;4094;p89"/>
                  <p:cNvGrpSpPr/>
                  <p:nvPr/>
                </p:nvGrpSpPr>
                <p:grpSpPr>
                  <a:xfrm>
                    <a:off x="1084172" y="3842857"/>
                    <a:ext cx="173764" cy="217131"/>
                    <a:chOff x="1084172" y="3842857"/>
                    <a:chExt cx="173764" cy="217131"/>
                  </a:xfrm>
                </p:grpSpPr>
                <p:grpSp>
                  <p:nvGrpSpPr>
                    <p:cNvPr id="4095" name="Google Shape;4095;p89"/>
                    <p:cNvGrpSpPr/>
                    <p:nvPr/>
                  </p:nvGrpSpPr>
                  <p:grpSpPr>
                    <a:xfrm>
                      <a:off x="1156862" y="3936509"/>
                      <a:ext cx="101073" cy="25622"/>
                      <a:chOff x="1156862" y="3936509"/>
                      <a:chExt cx="101073" cy="25622"/>
                    </a:xfrm>
                  </p:grpSpPr>
                  <p:sp>
                    <p:nvSpPr>
                      <p:cNvPr id="4096" name="Google Shape;4096;p8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8" name="Google Shape;4098;p8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9" name="Google Shape;4099;p8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89"/>
                <p:cNvGrpSpPr/>
                <p:nvPr/>
              </p:nvGrpSpPr>
              <p:grpSpPr>
                <a:xfrm>
                  <a:off x="724986" y="3830189"/>
                  <a:ext cx="189533" cy="25626"/>
                  <a:chOff x="724986" y="3830189"/>
                  <a:chExt cx="189533" cy="25626"/>
                </a:xfrm>
              </p:grpSpPr>
              <p:sp>
                <p:nvSpPr>
                  <p:cNvPr id="4102" name="Google Shape;4102;p8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104" name="Google Shape;4104;p89"/>
          <p:cNvGrpSpPr/>
          <p:nvPr/>
        </p:nvGrpSpPr>
        <p:grpSpPr>
          <a:xfrm>
            <a:off x="2249438" y="2249669"/>
            <a:ext cx="948701" cy="935378"/>
            <a:chOff x="2253298" y="2428317"/>
            <a:chExt cx="948701" cy="935378"/>
          </a:xfrm>
        </p:grpSpPr>
        <p:sp>
          <p:nvSpPr>
            <p:cNvPr id="4105" name="Google Shape;4105;p8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1"/>
        <p:cNvGrpSpPr/>
        <p:nvPr/>
      </p:nvGrpSpPr>
      <p:grpSpPr>
        <a:xfrm>
          <a:off x="0" y="0"/>
          <a:ext cx="0" cy="0"/>
          <a:chOff x="0" y="0"/>
          <a:chExt cx="0" cy="0"/>
        </a:xfrm>
      </p:grpSpPr>
      <p:grpSp>
        <p:nvGrpSpPr>
          <p:cNvPr id="4142" name="Google Shape;4142;p90"/>
          <p:cNvGrpSpPr/>
          <p:nvPr/>
        </p:nvGrpSpPr>
        <p:grpSpPr>
          <a:xfrm>
            <a:off x="3339745" y="952988"/>
            <a:ext cx="2363393" cy="1017867"/>
            <a:chOff x="3292400" y="1219146"/>
            <a:chExt cx="2615240" cy="1110239"/>
          </a:xfrm>
        </p:grpSpPr>
        <p:sp>
          <p:nvSpPr>
            <p:cNvPr id="4143" name="Google Shape;4143;p9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144" name="Google Shape;4144;p9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45" name="Google Shape;4145;p9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146" name="Google Shape;4146;p9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147" name="Google Shape;4147;p9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148" name="Google Shape;4148;p9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149" name="Google Shape;4149;p9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150" name="Google Shape;4150;p9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151" name="Google Shape;4151;p9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152" name="Google Shape;4152;p9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153" name="Google Shape;4153;p9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54" name="Google Shape;4154;p9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55" name="Google Shape;4155;p9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56" name="Google Shape;4156;p9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57" name="Google Shape;4157;p90"/>
            <p:cNvGrpSpPr/>
            <p:nvPr/>
          </p:nvGrpSpPr>
          <p:grpSpPr>
            <a:xfrm>
              <a:off x="3748438" y="1378608"/>
              <a:ext cx="2159202" cy="903971"/>
              <a:chOff x="1683525" y="2179850"/>
              <a:chExt cx="4519050" cy="2134525"/>
            </a:xfrm>
          </p:grpSpPr>
          <p:sp>
            <p:nvSpPr>
              <p:cNvPr id="4158" name="Google Shape;4158;p9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59" name="Google Shape;4159;p9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0" name="Google Shape;4160;p9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1" name="Google Shape;4161;p9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2" name="Google Shape;4162;p9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3" name="Google Shape;4163;p9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4" name="Google Shape;4164;p9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5" name="Google Shape;4165;p9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6" name="Google Shape;4166;p9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7" name="Google Shape;4167;p9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8" name="Google Shape;4168;p9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169" name="Google Shape;4169;p9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170" name="Google Shape;4170;p90"/>
          <p:cNvGraphicFramePr/>
          <p:nvPr/>
        </p:nvGraphicFramePr>
        <p:xfrm>
          <a:off x="5935838" y="2130461"/>
          <a:ext cx="3000000" cy="3000000"/>
        </p:xfrm>
        <a:graphic>
          <a:graphicData uri="http://schemas.openxmlformats.org/drawingml/2006/table">
            <a:tbl>
              <a:tblPr>
                <a:noFill/>
                <a:tableStyleId>{4D7A009A-3F8C-4F84-8700-6069067AD273}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171" name="Google Shape;4171;p90"/>
          <p:cNvGrpSpPr/>
          <p:nvPr/>
        </p:nvGrpSpPr>
        <p:grpSpPr>
          <a:xfrm>
            <a:off x="5935948" y="3189058"/>
            <a:ext cx="2496964" cy="1001454"/>
            <a:chOff x="1919611" y="789980"/>
            <a:chExt cx="1474179" cy="606868"/>
          </a:xfrm>
        </p:grpSpPr>
        <p:cxnSp>
          <p:nvCxnSpPr>
            <p:cNvPr id="4172" name="Google Shape;4172;p9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73" name="Google Shape;4173;p9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174" name="Google Shape;4174;p9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175" name="Google Shape;4175;p90"/>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176" name="Google Shape;4176;p90"/>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177" name="Google Shape;4177;p90"/>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178" name="Google Shape;4178;p90"/>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179" name="Google Shape;4179;p9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9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9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90"/>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186" name="Google Shape;4186;p90"/>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187" name="Google Shape;4187;p90"/>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188" name="Google Shape;4188;p9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90"/>
          <p:cNvGrpSpPr/>
          <p:nvPr/>
        </p:nvGrpSpPr>
        <p:grpSpPr>
          <a:xfrm>
            <a:off x="712562" y="998017"/>
            <a:ext cx="2394370" cy="976502"/>
            <a:chOff x="749309" y="1112739"/>
            <a:chExt cx="2371603" cy="976502"/>
          </a:xfrm>
        </p:grpSpPr>
        <p:sp>
          <p:nvSpPr>
            <p:cNvPr id="4190" name="Google Shape;4190;p9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9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9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9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9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9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9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9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9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9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9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9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9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9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9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9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9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9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9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9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9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9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9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9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9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9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9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9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9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22" name="Google Shape;4222;p90"/>
          <p:cNvGraphicFramePr/>
          <p:nvPr/>
        </p:nvGraphicFramePr>
        <p:xfrm>
          <a:off x="5935863" y="996311"/>
          <a:ext cx="3000000" cy="3000000"/>
        </p:xfrm>
        <a:graphic>
          <a:graphicData uri="http://schemas.openxmlformats.org/drawingml/2006/table">
            <a:tbl>
              <a:tblPr>
                <a:noFill/>
                <a:tableStyleId>{4D7A009A-3F8C-4F84-8700-6069067AD273}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223" name="Google Shape;4223;p90"/>
          <p:cNvGraphicFramePr/>
          <p:nvPr/>
        </p:nvGraphicFramePr>
        <p:xfrm>
          <a:off x="3342575" y="2130461"/>
          <a:ext cx="3000000" cy="3000000"/>
        </p:xfrm>
        <a:graphic>
          <a:graphicData uri="http://schemas.openxmlformats.org/drawingml/2006/table">
            <a:tbl>
              <a:tblPr>
                <a:noFill/>
                <a:tableStyleId>{4D7A009A-3F8C-4F84-8700-6069067AD273}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24" name="Google Shape;4224;p90"/>
          <p:cNvGrpSpPr/>
          <p:nvPr/>
        </p:nvGrpSpPr>
        <p:grpSpPr>
          <a:xfrm>
            <a:off x="4086505" y="2517104"/>
            <a:ext cx="1517436" cy="74460"/>
            <a:chOff x="3980086" y="2804397"/>
            <a:chExt cx="1227600" cy="66900"/>
          </a:xfrm>
        </p:grpSpPr>
        <p:sp>
          <p:nvSpPr>
            <p:cNvPr id="4225" name="Google Shape;4225;p9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9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90"/>
          <p:cNvGrpSpPr/>
          <p:nvPr/>
        </p:nvGrpSpPr>
        <p:grpSpPr>
          <a:xfrm>
            <a:off x="4711569" y="2809692"/>
            <a:ext cx="892956" cy="74460"/>
            <a:chOff x="3980086" y="2804397"/>
            <a:chExt cx="1227600" cy="66900"/>
          </a:xfrm>
        </p:grpSpPr>
        <p:sp>
          <p:nvSpPr>
            <p:cNvPr id="4228" name="Google Shape;4228;p9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9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90"/>
          <p:cNvGrpSpPr/>
          <p:nvPr/>
        </p:nvGrpSpPr>
        <p:grpSpPr>
          <a:xfrm>
            <a:off x="3344661" y="3168575"/>
            <a:ext cx="2363244" cy="1005943"/>
            <a:chOff x="3358415" y="3361302"/>
            <a:chExt cx="2363244" cy="1024695"/>
          </a:xfrm>
        </p:grpSpPr>
        <p:grpSp>
          <p:nvGrpSpPr>
            <p:cNvPr id="4231" name="Google Shape;4231;p90"/>
            <p:cNvGrpSpPr/>
            <p:nvPr/>
          </p:nvGrpSpPr>
          <p:grpSpPr>
            <a:xfrm>
              <a:off x="3358415" y="3361302"/>
              <a:ext cx="441300" cy="1024695"/>
              <a:chOff x="3358415" y="3361302"/>
              <a:chExt cx="441300" cy="1024695"/>
            </a:xfrm>
          </p:grpSpPr>
          <p:sp>
            <p:nvSpPr>
              <p:cNvPr id="4232" name="Google Shape;4232;p9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9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9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90"/>
            <p:cNvGrpSpPr/>
            <p:nvPr/>
          </p:nvGrpSpPr>
          <p:grpSpPr>
            <a:xfrm>
              <a:off x="3838901" y="3361302"/>
              <a:ext cx="441300" cy="1024695"/>
              <a:chOff x="3838901" y="3361302"/>
              <a:chExt cx="441300" cy="1024695"/>
            </a:xfrm>
          </p:grpSpPr>
          <p:sp>
            <p:nvSpPr>
              <p:cNvPr id="4239" name="Google Shape;4239;p9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9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9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9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9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9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90"/>
            <p:cNvGrpSpPr/>
            <p:nvPr/>
          </p:nvGrpSpPr>
          <p:grpSpPr>
            <a:xfrm>
              <a:off x="4319387" y="3361302"/>
              <a:ext cx="441300" cy="1024695"/>
              <a:chOff x="4319387" y="3361302"/>
              <a:chExt cx="441300" cy="1024695"/>
            </a:xfrm>
          </p:grpSpPr>
          <p:sp>
            <p:nvSpPr>
              <p:cNvPr id="4246" name="Google Shape;4246;p9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9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9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9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9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90"/>
            <p:cNvGrpSpPr/>
            <p:nvPr/>
          </p:nvGrpSpPr>
          <p:grpSpPr>
            <a:xfrm>
              <a:off x="4799873" y="3361302"/>
              <a:ext cx="441300" cy="1024695"/>
              <a:chOff x="4799873" y="3361302"/>
              <a:chExt cx="441300" cy="1024695"/>
            </a:xfrm>
          </p:grpSpPr>
          <p:sp>
            <p:nvSpPr>
              <p:cNvPr id="4253" name="Google Shape;4253;p9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9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9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9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9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9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90"/>
            <p:cNvGrpSpPr/>
            <p:nvPr/>
          </p:nvGrpSpPr>
          <p:grpSpPr>
            <a:xfrm>
              <a:off x="5280360" y="3361302"/>
              <a:ext cx="441300" cy="1024695"/>
              <a:chOff x="5280360" y="3361302"/>
              <a:chExt cx="441300" cy="1024695"/>
            </a:xfrm>
          </p:grpSpPr>
          <p:sp>
            <p:nvSpPr>
              <p:cNvPr id="4260" name="Google Shape;4260;p9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9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9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9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9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66" name="Google Shape;4266;p90"/>
          <p:cNvGraphicFramePr/>
          <p:nvPr/>
        </p:nvGraphicFramePr>
        <p:xfrm>
          <a:off x="711088" y="2130461"/>
          <a:ext cx="3000000" cy="3000000"/>
        </p:xfrm>
        <a:graphic>
          <a:graphicData uri="http://schemas.openxmlformats.org/drawingml/2006/table">
            <a:tbl>
              <a:tblPr>
                <a:noFill/>
                <a:tableStyleId>{4D7A009A-3F8C-4F84-8700-6069067AD273}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267" name="Google Shape;4267;p90"/>
          <p:cNvGrpSpPr/>
          <p:nvPr/>
        </p:nvGrpSpPr>
        <p:grpSpPr>
          <a:xfrm>
            <a:off x="712613" y="3180186"/>
            <a:ext cx="2403614" cy="1005900"/>
            <a:chOff x="726450" y="3372825"/>
            <a:chExt cx="2403614" cy="1005900"/>
          </a:xfrm>
        </p:grpSpPr>
        <p:grpSp>
          <p:nvGrpSpPr>
            <p:cNvPr id="4268" name="Google Shape;4268;p90"/>
            <p:cNvGrpSpPr/>
            <p:nvPr/>
          </p:nvGrpSpPr>
          <p:grpSpPr>
            <a:xfrm>
              <a:off x="726450" y="3696000"/>
              <a:ext cx="2403614" cy="500898"/>
              <a:chOff x="726450" y="3696000"/>
              <a:chExt cx="2403614" cy="500898"/>
            </a:xfrm>
          </p:grpSpPr>
          <p:sp>
            <p:nvSpPr>
              <p:cNvPr id="4269" name="Google Shape;4269;p9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0" name="Google Shape;4270;p9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71" name="Google Shape;4271;p90"/>
            <p:cNvGrpSpPr/>
            <p:nvPr/>
          </p:nvGrpSpPr>
          <p:grpSpPr>
            <a:xfrm>
              <a:off x="1348050" y="3372825"/>
              <a:ext cx="1720425" cy="1005900"/>
              <a:chOff x="1348050" y="3372825"/>
              <a:chExt cx="1720425" cy="1005900"/>
            </a:xfrm>
          </p:grpSpPr>
          <p:sp>
            <p:nvSpPr>
              <p:cNvPr id="4272" name="Google Shape;4272;p9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3" name="Google Shape;4273;p9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4" name="Google Shape;4274;p9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5" name="Google Shape;4275;p9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276" name="Google Shape;4276;p9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277" name="Google Shape;4277;p90"/>
            <p:cNvGrpSpPr/>
            <p:nvPr/>
          </p:nvGrpSpPr>
          <p:grpSpPr>
            <a:xfrm>
              <a:off x="1455707" y="3731058"/>
              <a:ext cx="1491150" cy="417657"/>
              <a:chOff x="1455707" y="3731058"/>
              <a:chExt cx="1491150" cy="417657"/>
            </a:xfrm>
          </p:grpSpPr>
          <p:grpSp>
            <p:nvGrpSpPr>
              <p:cNvPr id="4278" name="Google Shape;4278;p90"/>
              <p:cNvGrpSpPr/>
              <p:nvPr/>
            </p:nvGrpSpPr>
            <p:grpSpPr>
              <a:xfrm>
                <a:off x="1472938" y="3745828"/>
                <a:ext cx="72126" cy="53788"/>
                <a:chOff x="1472938" y="3745828"/>
                <a:chExt cx="72126" cy="53788"/>
              </a:xfrm>
            </p:grpSpPr>
            <p:sp>
              <p:nvSpPr>
                <p:cNvPr id="4279" name="Google Shape;4279;p9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9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90"/>
              <p:cNvGrpSpPr/>
              <p:nvPr/>
            </p:nvGrpSpPr>
            <p:grpSpPr>
              <a:xfrm>
                <a:off x="1819181" y="4089633"/>
                <a:ext cx="72126" cy="53788"/>
                <a:chOff x="1819181" y="4089633"/>
                <a:chExt cx="72126" cy="53788"/>
              </a:xfrm>
            </p:grpSpPr>
            <p:sp>
              <p:nvSpPr>
                <p:cNvPr id="4282" name="Google Shape;4282;p9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9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90"/>
              <p:cNvGrpSpPr/>
              <p:nvPr/>
            </p:nvGrpSpPr>
            <p:grpSpPr>
              <a:xfrm>
                <a:off x="1455707" y="4084171"/>
                <a:ext cx="64321" cy="64544"/>
                <a:chOff x="1455707" y="4084171"/>
                <a:chExt cx="64321" cy="64544"/>
              </a:xfrm>
            </p:grpSpPr>
            <p:sp>
              <p:nvSpPr>
                <p:cNvPr id="4285" name="Google Shape;4285;p9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9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90"/>
              <p:cNvGrpSpPr/>
              <p:nvPr/>
            </p:nvGrpSpPr>
            <p:grpSpPr>
              <a:xfrm>
                <a:off x="1818610" y="3731058"/>
                <a:ext cx="64321" cy="64544"/>
                <a:chOff x="1818610" y="3731058"/>
                <a:chExt cx="64321" cy="64544"/>
              </a:xfrm>
            </p:grpSpPr>
            <p:sp>
              <p:nvSpPr>
                <p:cNvPr id="4288" name="Google Shape;4288;p9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9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90"/>
              <p:cNvGrpSpPr/>
              <p:nvPr/>
            </p:nvGrpSpPr>
            <p:grpSpPr>
              <a:xfrm>
                <a:off x="2172491" y="4089633"/>
                <a:ext cx="72126" cy="53788"/>
                <a:chOff x="2172491" y="4089633"/>
                <a:chExt cx="72126" cy="53788"/>
              </a:xfrm>
            </p:grpSpPr>
            <p:sp>
              <p:nvSpPr>
                <p:cNvPr id="4291" name="Google Shape;4291;p9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9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90"/>
              <p:cNvGrpSpPr/>
              <p:nvPr/>
            </p:nvGrpSpPr>
            <p:grpSpPr>
              <a:xfrm>
                <a:off x="2171920" y="3731058"/>
                <a:ext cx="64321" cy="64544"/>
                <a:chOff x="2171920" y="3731058"/>
                <a:chExt cx="64321" cy="64544"/>
              </a:xfrm>
            </p:grpSpPr>
            <p:sp>
              <p:nvSpPr>
                <p:cNvPr id="4294" name="Google Shape;4294;p9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9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90"/>
              <p:cNvGrpSpPr/>
              <p:nvPr/>
            </p:nvGrpSpPr>
            <p:grpSpPr>
              <a:xfrm>
                <a:off x="2874730" y="3745828"/>
                <a:ext cx="72126" cy="53788"/>
                <a:chOff x="2874730" y="3745828"/>
                <a:chExt cx="72126" cy="53788"/>
              </a:xfrm>
            </p:grpSpPr>
            <p:sp>
              <p:nvSpPr>
                <p:cNvPr id="4297" name="Google Shape;4297;p9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9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90"/>
              <p:cNvGrpSpPr/>
              <p:nvPr/>
            </p:nvGrpSpPr>
            <p:grpSpPr>
              <a:xfrm>
                <a:off x="2878589" y="4081481"/>
                <a:ext cx="64321" cy="64544"/>
                <a:chOff x="2878589" y="4081481"/>
                <a:chExt cx="64321" cy="64544"/>
              </a:xfrm>
            </p:grpSpPr>
            <p:sp>
              <p:nvSpPr>
                <p:cNvPr id="4300" name="Google Shape;4300;p9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9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90"/>
              <p:cNvGrpSpPr/>
              <p:nvPr/>
            </p:nvGrpSpPr>
            <p:grpSpPr>
              <a:xfrm>
                <a:off x="2525796" y="4089633"/>
                <a:ext cx="72126" cy="53788"/>
                <a:chOff x="2525796" y="4089633"/>
                <a:chExt cx="72126" cy="53788"/>
              </a:xfrm>
            </p:grpSpPr>
            <p:sp>
              <p:nvSpPr>
                <p:cNvPr id="4303" name="Google Shape;4303;p9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9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90"/>
              <p:cNvGrpSpPr/>
              <p:nvPr/>
            </p:nvGrpSpPr>
            <p:grpSpPr>
              <a:xfrm>
                <a:off x="2525225" y="3731058"/>
                <a:ext cx="64321" cy="64544"/>
                <a:chOff x="2525225" y="3731058"/>
                <a:chExt cx="64321" cy="64544"/>
              </a:xfrm>
            </p:grpSpPr>
            <p:sp>
              <p:nvSpPr>
                <p:cNvPr id="4306" name="Google Shape;4306;p9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9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11"/>
        <p:cNvGrpSpPr/>
        <p:nvPr/>
      </p:nvGrpSpPr>
      <p:grpSpPr>
        <a:xfrm>
          <a:off x="0" y="0"/>
          <a:ext cx="0" cy="0"/>
          <a:chOff x="0" y="0"/>
          <a:chExt cx="0" cy="0"/>
        </a:xfrm>
      </p:grpSpPr>
      <p:grpSp>
        <p:nvGrpSpPr>
          <p:cNvPr id="4312" name="Google Shape;4312;p91"/>
          <p:cNvGrpSpPr/>
          <p:nvPr/>
        </p:nvGrpSpPr>
        <p:grpSpPr>
          <a:xfrm>
            <a:off x="5780153" y="1859606"/>
            <a:ext cx="671400" cy="674856"/>
            <a:chOff x="5780148" y="1859605"/>
            <a:chExt cx="671400" cy="674856"/>
          </a:xfrm>
        </p:grpSpPr>
        <p:sp>
          <p:nvSpPr>
            <p:cNvPr id="4313" name="Google Shape;4313;p91"/>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91"/>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91"/>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91"/>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91"/>
          <p:cNvGrpSpPr/>
          <p:nvPr/>
        </p:nvGrpSpPr>
        <p:grpSpPr>
          <a:xfrm>
            <a:off x="716996" y="971307"/>
            <a:ext cx="845921" cy="690752"/>
            <a:chOff x="732428" y="1198513"/>
            <a:chExt cx="845921" cy="690752"/>
          </a:xfrm>
        </p:grpSpPr>
        <p:grpSp>
          <p:nvGrpSpPr>
            <p:cNvPr id="4318" name="Google Shape;4318;p91"/>
            <p:cNvGrpSpPr/>
            <p:nvPr/>
          </p:nvGrpSpPr>
          <p:grpSpPr>
            <a:xfrm>
              <a:off x="823030" y="1198513"/>
              <a:ext cx="755319" cy="690752"/>
              <a:chOff x="823030" y="1198513"/>
              <a:chExt cx="755319" cy="690752"/>
            </a:xfrm>
          </p:grpSpPr>
          <p:sp>
            <p:nvSpPr>
              <p:cNvPr id="4319" name="Google Shape;4319;p9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9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91"/>
            <p:cNvGrpSpPr/>
            <p:nvPr/>
          </p:nvGrpSpPr>
          <p:grpSpPr>
            <a:xfrm>
              <a:off x="732428" y="1239937"/>
              <a:ext cx="739912" cy="607886"/>
              <a:chOff x="732428" y="1239937"/>
              <a:chExt cx="739912" cy="607886"/>
            </a:xfrm>
          </p:grpSpPr>
          <p:sp>
            <p:nvSpPr>
              <p:cNvPr id="4322" name="Google Shape;4322;p9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9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91"/>
            <p:cNvGrpSpPr/>
            <p:nvPr/>
          </p:nvGrpSpPr>
          <p:grpSpPr>
            <a:xfrm>
              <a:off x="732428" y="1277018"/>
              <a:ext cx="702832" cy="533758"/>
              <a:chOff x="732428" y="1277018"/>
              <a:chExt cx="702832" cy="533758"/>
            </a:xfrm>
          </p:grpSpPr>
          <p:sp>
            <p:nvSpPr>
              <p:cNvPr id="4325" name="Google Shape;4325;p9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9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91"/>
            <p:cNvGrpSpPr/>
            <p:nvPr/>
          </p:nvGrpSpPr>
          <p:grpSpPr>
            <a:xfrm>
              <a:off x="931170" y="1306653"/>
              <a:ext cx="647179" cy="474455"/>
              <a:chOff x="931170" y="1306653"/>
              <a:chExt cx="647179" cy="474455"/>
            </a:xfrm>
          </p:grpSpPr>
          <p:sp>
            <p:nvSpPr>
              <p:cNvPr id="4328" name="Google Shape;4328;p9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9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0" name="Google Shape;4330;p9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91"/>
          <p:cNvGrpSpPr/>
          <p:nvPr/>
        </p:nvGrpSpPr>
        <p:grpSpPr>
          <a:xfrm>
            <a:off x="3948605" y="971313"/>
            <a:ext cx="634656" cy="699982"/>
            <a:chOff x="5985650" y="2860025"/>
            <a:chExt cx="1396075" cy="1539775"/>
          </a:xfrm>
        </p:grpSpPr>
        <p:sp>
          <p:nvSpPr>
            <p:cNvPr id="4332" name="Google Shape;4332;p9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9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9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9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9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9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9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9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9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9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9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9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9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9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9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9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9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9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9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9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9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9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9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9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9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9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9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9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9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9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9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9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91"/>
          <p:cNvGrpSpPr/>
          <p:nvPr/>
        </p:nvGrpSpPr>
        <p:grpSpPr>
          <a:xfrm>
            <a:off x="4704254" y="971307"/>
            <a:ext cx="725845" cy="699975"/>
            <a:chOff x="4249973" y="1201875"/>
            <a:chExt cx="1958568" cy="1888762"/>
          </a:xfrm>
        </p:grpSpPr>
        <p:sp>
          <p:nvSpPr>
            <p:cNvPr id="4365" name="Google Shape;4365;p9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6" name="Google Shape;4366;p91"/>
            <p:cNvGrpSpPr/>
            <p:nvPr/>
          </p:nvGrpSpPr>
          <p:grpSpPr>
            <a:xfrm>
              <a:off x="5853086" y="1789142"/>
              <a:ext cx="355454" cy="1048099"/>
              <a:chOff x="5576108" y="2016725"/>
              <a:chExt cx="565200" cy="1666560"/>
            </a:xfrm>
          </p:grpSpPr>
          <p:sp>
            <p:nvSpPr>
              <p:cNvPr id="4367" name="Google Shape;4367;p9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68" name="Google Shape;4368;p9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91"/>
            <p:cNvGrpSpPr/>
            <p:nvPr/>
          </p:nvGrpSpPr>
          <p:grpSpPr>
            <a:xfrm>
              <a:off x="4869455" y="2691676"/>
              <a:ext cx="1013897" cy="398961"/>
              <a:chOff x="4012057" y="3451825"/>
              <a:chExt cx="1612175" cy="634379"/>
            </a:xfrm>
          </p:grpSpPr>
          <p:sp>
            <p:nvSpPr>
              <p:cNvPr id="4370" name="Google Shape;4370;p9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71" name="Google Shape;4371;p9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91"/>
            <p:cNvGrpSpPr/>
            <p:nvPr/>
          </p:nvGrpSpPr>
          <p:grpSpPr>
            <a:xfrm>
              <a:off x="4276937" y="2155961"/>
              <a:ext cx="651965" cy="891358"/>
              <a:chOff x="3069908" y="2599997"/>
              <a:chExt cx="1036675" cy="1417328"/>
            </a:xfrm>
          </p:grpSpPr>
          <p:sp>
            <p:nvSpPr>
              <p:cNvPr id="4373" name="Google Shape;4373;p9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74" name="Google Shape;4374;p9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5" name="Google Shape;4375;p91"/>
            <p:cNvGrpSpPr/>
            <p:nvPr/>
          </p:nvGrpSpPr>
          <p:grpSpPr>
            <a:xfrm>
              <a:off x="5054918" y="1201875"/>
              <a:ext cx="999548" cy="602711"/>
              <a:chOff x="4306958" y="1082925"/>
              <a:chExt cx="1589359" cy="958358"/>
            </a:xfrm>
          </p:grpSpPr>
          <p:sp>
            <p:nvSpPr>
              <p:cNvPr id="4376" name="Google Shape;4376;p9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77" name="Google Shape;4377;p9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91"/>
            <p:cNvGrpSpPr/>
            <p:nvPr/>
          </p:nvGrpSpPr>
          <p:grpSpPr>
            <a:xfrm>
              <a:off x="4249973" y="1303451"/>
              <a:ext cx="799317" cy="841334"/>
              <a:chOff x="3027033" y="1244439"/>
              <a:chExt cx="1270977" cy="1337786"/>
            </a:xfrm>
          </p:grpSpPr>
          <p:sp>
            <p:nvSpPr>
              <p:cNvPr id="4379" name="Google Shape;4379;p9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380" name="Google Shape;4380;p9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1" name="Google Shape;4381;p91"/>
          <p:cNvGrpSpPr/>
          <p:nvPr/>
        </p:nvGrpSpPr>
        <p:grpSpPr>
          <a:xfrm>
            <a:off x="4057119" y="1858087"/>
            <a:ext cx="750769" cy="683784"/>
            <a:chOff x="4204684" y="2104422"/>
            <a:chExt cx="699822" cy="637382"/>
          </a:xfrm>
        </p:grpSpPr>
        <p:grpSp>
          <p:nvGrpSpPr>
            <p:cNvPr id="4382" name="Google Shape;4382;p91"/>
            <p:cNvGrpSpPr/>
            <p:nvPr/>
          </p:nvGrpSpPr>
          <p:grpSpPr>
            <a:xfrm>
              <a:off x="4204684" y="2430067"/>
              <a:ext cx="342957" cy="311738"/>
              <a:chOff x="4204684" y="2430067"/>
              <a:chExt cx="342957" cy="311738"/>
            </a:xfrm>
          </p:grpSpPr>
          <p:sp>
            <p:nvSpPr>
              <p:cNvPr id="4383" name="Google Shape;4383;p9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9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91"/>
            <p:cNvGrpSpPr/>
            <p:nvPr/>
          </p:nvGrpSpPr>
          <p:grpSpPr>
            <a:xfrm>
              <a:off x="4561586" y="2430067"/>
              <a:ext cx="342920" cy="311738"/>
              <a:chOff x="4561586" y="2430067"/>
              <a:chExt cx="342920" cy="311738"/>
            </a:xfrm>
          </p:grpSpPr>
          <p:sp>
            <p:nvSpPr>
              <p:cNvPr id="4386" name="Google Shape;4386;p9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9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91"/>
            <p:cNvGrpSpPr/>
            <p:nvPr/>
          </p:nvGrpSpPr>
          <p:grpSpPr>
            <a:xfrm>
              <a:off x="4561586" y="2104422"/>
              <a:ext cx="342920" cy="311738"/>
              <a:chOff x="4561586" y="2104422"/>
              <a:chExt cx="342920" cy="311738"/>
            </a:xfrm>
          </p:grpSpPr>
          <p:sp>
            <p:nvSpPr>
              <p:cNvPr id="4389" name="Google Shape;4389;p9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9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91"/>
            <p:cNvGrpSpPr/>
            <p:nvPr/>
          </p:nvGrpSpPr>
          <p:grpSpPr>
            <a:xfrm>
              <a:off x="4204684" y="2104422"/>
              <a:ext cx="342957" cy="311664"/>
              <a:chOff x="4204684" y="2104422"/>
              <a:chExt cx="342957" cy="311664"/>
            </a:xfrm>
          </p:grpSpPr>
          <p:sp>
            <p:nvSpPr>
              <p:cNvPr id="4392" name="Google Shape;4392;p9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9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4" name="Google Shape;4394;p91"/>
          <p:cNvGrpSpPr/>
          <p:nvPr/>
        </p:nvGrpSpPr>
        <p:grpSpPr>
          <a:xfrm>
            <a:off x="5521552" y="971301"/>
            <a:ext cx="660591" cy="688867"/>
            <a:chOff x="5830645" y="1267368"/>
            <a:chExt cx="530340" cy="553040"/>
          </a:xfrm>
        </p:grpSpPr>
        <p:sp>
          <p:nvSpPr>
            <p:cNvPr id="4395" name="Google Shape;4395;p9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6" name="Google Shape;4396;p91"/>
            <p:cNvGrpSpPr/>
            <p:nvPr/>
          </p:nvGrpSpPr>
          <p:grpSpPr>
            <a:xfrm>
              <a:off x="5830645" y="1267368"/>
              <a:ext cx="259743" cy="269909"/>
              <a:chOff x="5830645" y="1267368"/>
              <a:chExt cx="259743" cy="269909"/>
            </a:xfrm>
          </p:grpSpPr>
          <p:sp>
            <p:nvSpPr>
              <p:cNvPr id="4397" name="Google Shape;4397;p9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9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91"/>
            <p:cNvGrpSpPr/>
            <p:nvPr/>
          </p:nvGrpSpPr>
          <p:grpSpPr>
            <a:xfrm>
              <a:off x="6101293" y="1267368"/>
              <a:ext cx="259692" cy="269909"/>
              <a:chOff x="6101293" y="1267368"/>
              <a:chExt cx="259692" cy="269909"/>
            </a:xfrm>
          </p:grpSpPr>
          <p:sp>
            <p:nvSpPr>
              <p:cNvPr id="4400" name="Google Shape;4400;p9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2" name="Google Shape;4402;p91"/>
            <p:cNvGrpSpPr/>
            <p:nvPr/>
          </p:nvGrpSpPr>
          <p:grpSpPr>
            <a:xfrm>
              <a:off x="5830645" y="1550500"/>
              <a:ext cx="259692" cy="269909"/>
              <a:chOff x="5830645" y="1550500"/>
              <a:chExt cx="259692" cy="269909"/>
            </a:xfrm>
          </p:grpSpPr>
          <p:sp>
            <p:nvSpPr>
              <p:cNvPr id="4403" name="Google Shape;4403;p9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91"/>
            <p:cNvGrpSpPr/>
            <p:nvPr/>
          </p:nvGrpSpPr>
          <p:grpSpPr>
            <a:xfrm>
              <a:off x="6101293" y="1550500"/>
              <a:ext cx="259692" cy="269909"/>
              <a:chOff x="6101293" y="1550500"/>
              <a:chExt cx="259692" cy="269909"/>
            </a:xfrm>
          </p:grpSpPr>
          <p:sp>
            <p:nvSpPr>
              <p:cNvPr id="4406" name="Google Shape;4406;p9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8" name="Google Shape;4408;p91"/>
          <p:cNvGrpSpPr/>
          <p:nvPr/>
        </p:nvGrpSpPr>
        <p:grpSpPr>
          <a:xfrm>
            <a:off x="723705" y="1861761"/>
            <a:ext cx="697154" cy="679574"/>
            <a:chOff x="2679875" y="2361475"/>
            <a:chExt cx="780425" cy="760575"/>
          </a:xfrm>
        </p:grpSpPr>
        <p:sp>
          <p:nvSpPr>
            <p:cNvPr id="4409" name="Google Shape;4409;p9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91"/>
          <p:cNvGrpSpPr/>
          <p:nvPr/>
        </p:nvGrpSpPr>
        <p:grpSpPr>
          <a:xfrm>
            <a:off x="3122864" y="971353"/>
            <a:ext cx="735829" cy="684547"/>
            <a:chOff x="3351965" y="1148808"/>
            <a:chExt cx="750770" cy="698375"/>
          </a:xfrm>
        </p:grpSpPr>
        <p:grpSp>
          <p:nvGrpSpPr>
            <p:cNvPr id="4416" name="Google Shape;4416;p91"/>
            <p:cNvGrpSpPr/>
            <p:nvPr/>
          </p:nvGrpSpPr>
          <p:grpSpPr>
            <a:xfrm>
              <a:off x="3586796" y="1148808"/>
              <a:ext cx="294857" cy="286830"/>
              <a:chOff x="3750225" y="1774000"/>
              <a:chExt cx="149575" cy="145525"/>
            </a:xfrm>
          </p:grpSpPr>
          <p:sp>
            <p:nvSpPr>
              <p:cNvPr id="4417" name="Google Shape;4417;p9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91"/>
            <p:cNvGrpSpPr/>
            <p:nvPr/>
          </p:nvGrpSpPr>
          <p:grpSpPr>
            <a:xfrm>
              <a:off x="3779245" y="1375768"/>
              <a:ext cx="323490" cy="286978"/>
              <a:chOff x="3847850" y="1889150"/>
              <a:chExt cx="164100" cy="145600"/>
            </a:xfrm>
          </p:grpSpPr>
          <p:sp>
            <p:nvSpPr>
              <p:cNvPr id="4420" name="Google Shape;4420;p9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9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91"/>
            <p:cNvGrpSpPr/>
            <p:nvPr/>
          </p:nvGrpSpPr>
          <p:grpSpPr>
            <a:xfrm>
              <a:off x="3351965" y="1330435"/>
              <a:ext cx="295449" cy="285401"/>
              <a:chOff x="3631100" y="1866150"/>
              <a:chExt cx="149875" cy="144800"/>
            </a:xfrm>
          </p:grpSpPr>
          <p:sp>
            <p:nvSpPr>
              <p:cNvPr id="4423" name="Google Shape;4423;p9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9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91"/>
            <p:cNvGrpSpPr/>
            <p:nvPr/>
          </p:nvGrpSpPr>
          <p:grpSpPr>
            <a:xfrm>
              <a:off x="3548208" y="1560352"/>
              <a:ext cx="294808" cy="286830"/>
              <a:chOff x="3730650" y="1982800"/>
              <a:chExt cx="149550" cy="145525"/>
            </a:xfrm>
          </p:grpSpPr>
          <p:sp>
            <p:nvSpPr>
              <p:cNvPr id="4426" name="Google Shape;4426;p9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8" name="Google Shape;4428;p91"/>
          <p:cNvGrpSpPr/>
          <p:nvPr/>
        </p:nvGrpSpPr>
        <p:grpSpPr>
          <a:xfrm>
            <a:off x="7624517" y="971307"/>
            <a:ext cx="804565" cy="677795"/>
            <a:chOff x="7636443" y="1204988"/>
            <a:chExt cx="804565" cy="677795"/>
          </a:xfrm>
        </p:grpSpPr>
        <p:grpSp>
          <p:nvGrpSpPr>
            <p:cNvPr id="4429" name="Google Shape;4429;p91"/>
            <p:cNvGrpSpPr/>
            <p:nvPr/>
          </p:nvGrpSpPr>
          <p:grpSpPr>
            <a:xfrm>
              <a:off x="7636443" y="1509705"/>
              <a:ext cx="804565" cy="373078"/>
              <a:chOff x="7636443" y="1509705"/>
              <a:chExt cx="804565" cy="373078"/>
            </a:xfrm>
          </p:grpSpPr>
          <p:sp>
            <p:nvSpPr>
              <p:cNvPr id="4430" name="Google Shape;4430;p9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91"/>
            <p:cNvGrpSpPr/>
            <p:nvPr/>
          </p:nvGrpSpPr>
          <p:grpSpPr>
            <a:xfrm>
              <a:off x="7636443" y="1408133"/>
              <a:ext cx="804565" cy="373078"/>
              <a:chOff x="7636443" y="1408133"/>
              <a:chExt cx="804565" cy="373078"/>
            </a:xfrm>
          </p:grpSpPr>
          <p:sp>
            <p:nvSpPr>
              <p:cNvPr id="4433" name="Google Shape;4433;p9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91"/>
            <p:cNvGrpSpPr/>
            <p:nvPr/>
          </p:nvGrpSpPr>
          <p:grpSpPr>
            <a:xfrm>
              <a:off x="7636443" y="1306560"/>
              <a:ext cx="804565" cy="373078"/>
              <a:chOff x="7636443" y="1306560"/>
              <a:chExt cx="804565" cy="373078"/>
            </a:xfrm>
          </p:grpSpPr>
          <p:sp>
            <p:nvSpPr>
              <p:cNvPr id="4436" name="Google Shape;4436;p9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91"/>
            <p:cNvGrpSpPr/>
            <p:nvPr/>
          </p:nvGrpSpPr>
          <p:grpSpPr>
            <a:xfrm>
              <a:off x="7636443" y="1204988"/>
              <a:ext cx="804565" cy="373078"/>
              <a:chOff x="7636443" y="1204988"/>
              <a:chExt cx="804565" cy="373078"/>
            </a:xfrm>
          </p:grpSpPr>
          <p:sp>
            <p:nvSpPr>
              <p:cNvPr id="4439" name="Google Shape;4439;p9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1" name="Google Shape;4441;p91"/>
          <p:cNvGrpSpPr/>
          <p:nvPr/>
        </p:nvGrpSpPr>
        <p:grpSpPr>
          <a:xfrm>
            <a:off x="4963363" y="1878721"/>
            <a:ext cx="661339" cy="661188"/>
            <a:chOff x="3990000" y="975400"/>
            <a:chExt cx="3934200" cy="3933300"/>
          </a:xfrm>
        </p:grpSpPr>
        <p:sp>
          <p:nvSpPr>
            <p:cNvPr id="4442" name="Google Shape;4442;p9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91"/>
          <p:cNvGrpSpPr/>
          <p:nvPr/>
        </p:nvGrpSpPr>
        <p:grpSpPr>
          <a:xfrm>
            <a:off x="6607011" y="1857359"/>
            <a:ext cx="868881" cy="684241"/>
            <a:chOff x="6598259" y="2078634"/>
            <a:chExt cx="868881" cy="684241"/>
          </a:xfrm>
        </p:grpSpPr>
        <p:sp>
          <p:nvSpPr>
            <p:cNvPr id="4447" name="Google Shape;4447;p9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3" name="Google Shape;4453;p91"/>
            <p:cNvGrpSpPr/>
            <p:nvPr/>
          </p:nvGrpSpPr>
          <p:grpSpPr>
            <a:xfrm>
              <a:off x="6808175" y="2078634"/>
              <a:ext cx="452229" cy="684241"/>
              <a:chOff x="6808175" y="2078634"/>
              <a:chExt cx="452229" cy="684241"/>
            </a:xfrm>
          </p:grpSpPr>
          <p:sp>
            <p:nvSpPr>
              <p:cNvPr id="4454" name="Google Shape;4454;p9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9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9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91"/>
              <p:cNvGrpSpPr/>
              <p:nvPr/>
            </p:nvGrpSpPr>
            <p:grpSpPr>
              <a:xfrm>
                <a:off x="6821586" y="2078634"/>
                <a:ext cx="426871" cy="684241"/>
                <a:chOff x="6821586" y="2078634"/>
                <a:chExt cx="426871" cy="684241"/>
              </a:xfrm>
            </p:grpSpPr>
            <p:grpSp>
              <p:nvGrpSpPr>
                <p:cNvPr id="4461" name="Google Shape;4461;p91"/>
                <p:cNvGrpSpPr/>
                <p:nvPr/>
              </p:nvGrpSpPr>
              <p:grpSpPr>
                <a:xfrm>
                  <a:off x="6821586" y="2078634"/>
                  <a:ext cx="426871" cy="684241"/>
                  <a:chOff x="6821586" y="2078634"/>
                  <a:chExt cx="426871" cy="684241"/>
                </a:xfrm>
              </p:grpSpPr>
              <p:sp>
                <p:nvSpPr>
                  <p:cNvPr id="4462" name="Google Shape;4462;p9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9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9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9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9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1" name="Google Shape;4481;p9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7" name="Google Shape;4487;p91"/>
          <p:cNvGrpSpPr/>
          <p:nvPr/>
        </p:nvGrpSpPr>
        <p:grpSpPr>
          <a:xfrm>
            <a:off x="716994" y="3531369"/>
            <a:ext cx="1340789" cy="640830"/>
            <a:chOff x="238125" y="1151100"/>
            <a:chExt cx="7139450" cy="3412300"/>
          </a:xfrm>
        </p:grpSpPr>
        <p:sp>
          <p:nvSpPr>
            <p:cNvPr id="4488" name="Google Shape;4488;p9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91"/>
          <p:cNvGrpSpPr/>
          <p:nvPr/>
        </p:nvGrpSpPr>
        <p:grpSpPr>
          <a:xfrm>
            <a:off x="5584217" y="2734650"/>
            <a:ext cx="985357" cy="585764"/>
            <a:chOff x="5145061" y="2881789"/>
            <a:chExt cx="1107641" cy="658458"/>
          </a:xfrm>
        </p:grpSpPr>
        <p:grpSp>
          <p:nvGrpSpPr>
            <p:cNvPr id="4501" name="Google Shape;4501;p91"/>
            <p:cNvGrpSpPr/>
            <p:nvPr/>
          </p:nvGrpSpPr>
          <p:grpSpPr>
            <a:xfrm>
              <a:off x="5722989" y="3244587"/>
              <a:ext cx="529713" cy="295659"/>
              <a:chOff x="5722989" y="3244587"/>
              <a:chExt cx="529713" cy="295659"/>
            </a:xfrm>
          </p:grpSpPr>
          <p:sp>
            <p:nvSpPr>
              <p:cNvPr id="4502" name="Google Shape;4502;p9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03" name="Google Shape;4503;p9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04" name="Google Shape;4504;p91"/>
            <p:cNvGrpSpPr/>
            <p:nvPr/>
          </p:nvGrpSpPr>
          <p:grpSpPr>
            <a:xfrm>
              <a:off x="5145061" y="3244587"/>
              <a:ext cx="536807" cy="295659"/>
              <a:chOff x="5145061" y="3244587"/>
              <a:chExt cx="536807" cy="295659"/>
            </a:xfrm>
          </p:grpSpPr>
          <p:sp>
            <p:nvSpPr>
              <p:cNvPr id="4505" name="Google Shape;4505;p9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06" name="Google Shape;4506;p9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07" name="Google Shape;4507;p91"/>
            <p:cNvGrpSpPr/>
            <p:nvPr/>
          </p:nvGrpSpPr>
          <p:grpSpPr>
            <a:xfrm>
              <a:off x="5341327" y="2898245"/>
              <a:ext cx="532309" cy="614891"/>
              <a:chOff x="5341327" y="2898245"/>
              <a:chExt cx="532309" cy="614891"/>
            </a:xfrm>
          </p:grpSpPr>
          <p:sp>
            <p:nvSpPr>
              <p:cNvPr id="4508" name="Google Shape;4508;p9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09" name="Google Shape;4509;p9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10" name="Google Shape;4510;p91"/>
            <p:cNvGrpSpPr/>
            <p:nvPr/>
          </p:nvGrpSpPr>
          <p:grpSpPr>
            <a:xfrm>
              <a:off x="5532290" y="2881789"/>
              <a:ext cx="620516" cy="305456"/>
              <a:chOff x="5532290" y="2881789"/>
              <a:chExt cx="620516" cy="305456"/>
            </a:xfrm>
          </p:grpSpPr>
          <p:sp>
            <p:nvSpPr>
              <p:cNvPr id="4511" name="Google Shape;4511;p9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12" name="Google Shape;4512;p9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513" name="Google Shape;4513;p91"/>
          <p:cNvGrpSpPr/>
          <p:nvPr/>
        </p:nvGrpSpPr>
        <p:grpSpPr>
          <a:xfrm>
            <a:off x="8163140" y="3526708"/>
            <a:ext cx="269068" cy="645491"/>
            <a:chOff x="7026852" y="3311869"/>
            <a:chExt cx="434331" cy="1041954"/>
          </a:xfrm>
        </p:grpSpPr>
        <p:sp>
          <p:nvSpPr>
            <p:cNvPr id="4514" name="Google Shape;4514;p9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91"/>
          <p:cNvGrpSpPr/>
          <p:nvPr/>
        </p:nvGrpSpPr>
        <p:grpSpPr>
          <a:xfrm>
            <a:off x="6179721" y="3565945"/>
            <a:ext cx="293882" cy="293836"/>
            <a:chOff x="4873519" y="3311869"/>
            <a:chExt cx="499374" cy="499296"/>
          </a:xfrm>
        </p:grpSpPr>
        <p:sp>
          <p:nvSpPr>
            <p:cNvPr id="4518" name="Google Shape;4518;p9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91"/>
          <p:cNvGrpSpPr/>
          <p:nvPr/>
        </p:nvGrpSpPr>
        <p:grpSpPr>
          <a:xfrm>
            <a:off x="6179721" y="3878317"/>
            <a:ext cx="293882" cy="293882"/>
            <a:chOff x="4873519" y="3875839"/>
            <a:chExt cx="499374" cy="499374"/>
          </a:xfrm>
        </p:grpSpPr>
        <p:sp>
          <p:nvSpPr>
            <p:cNvPr id="4521" name="Google Shape;4521;p9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9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91"/>
          <p:cNvGrpSpPr/>
          <p:nvPr/>
        </p:nvGrpSpPr>
        <p:grpSpPr>
          <a:xfrm>
            <a:off x="2410248" y="1850269"/>
            <a:ext cx="698104" cy="698208"/>
            <a:chOff x="2565073" y="2075876"/>
            <a:chExt cx="672482" cy="672518"/>
          </a:xfrm>
        </p:grpSpPr>
        <p:sp>
          <p:nvSpPr>
            <p:cNvPr id="4524" name="Google Shape;4524;p9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9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9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91"/>
          <p:cNvGrpSpPr/>
          <p:nvPr/>
        </p:nvGrpSpPr>
        <p:grpSpPr>
          <a:xfrm>
            <a:off x="5633660" y="3534870"/>
            <a:ext cx="438354" cy="637329"/>
            <a:chOff x="1697726" y="3244179"/>
            <a:chExt cx="788124" cy="1146069"/>
          </a:xfrm>
        </p:grpSpPr>
        <p:sp>
          <p:nvSpPr>
            <p:cNvPr id="4531" name="Google Shape;4531;p9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3" name="Google Shape;4533;p91"/>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4" name="Google Shape;4534;p91"/>
          <p:cNvGrpSpPr/>
          <p:nvPr/>
        </p:nvGrpSpPr>
        <p:grpSpPr>
          <a:xfrm>
            <a:off x="7634874" y="1863232"/>
            <a:ext cx="799565" cy="670282"/>
            <a:chOff x="7617850" y="2063282"/>
            <a:chExt cx="799565" cy="670282"/>
          </a:xfrm>
        </p:grpSpPr>
        <p:cxnSp>
          <p:nvCxnSpPr>
            <p:cNvPr id="4535" name="Google Shape;4535;p9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6" name="Google Shape;4536;p9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7" name="Google Shape;4537;p9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8" name="Google Shape;4538;p9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539" name="Google Shape;4539;p9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540" name="Google Shape;4540;p9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541" name="Google Shape;4541;p91"/>
            <p:cNvGrpSpPr/>
            <p:nvPr/>
          </p:nvGrpSpPr>
          <p:grpSpPr>
            <a:xfrm>
              <a:off x="7734309" y="2063282"/>
              <a:ext cx="570957" cy="620095"/>
              <a:chOff x="7734309" y="2063282"/>
              <a:chExt cx="570957" cy="620095"/>
            </a:xfrm>
          </p:grpSpPr>
          <p:grpSp>
            <p:nvGrpSpPr>
              <p:cNvPr id="4542" name="Google Shape;4542;p91"/>
              <p:cNvGrpSpPr/>
              <p:nvPr/>
            </p:nvGrpSpPr>
            <p:grpSpPr>
              <a:xfrm>
                <a:off x="8031573" y="2063282"/>
                <a:ext cx="273693" cy="620095"/>
                <a:chOff x="8031573" y="2063282"/>
                <a:chExt cx="273693" cy="620095"/>
              </a:xfrm>
            </p:grpSpPr>
            <p:sp>
              <p:nvSpPr>
                <p:cNvPr id="4543" name="Google Shape;4543;p9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9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9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9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91"/>
              <p:cNvGrpSpPr/>
              <p:nvPr/>
            </p:nvGrpSpPr>
            <p:grpSpPr>
              <a:xfrm flipH="1">
                <a:off x="7734309" y="2063282"/>
                <a:ext cx="273693" cy="620095"/>
                <a:chOff x="8031573" y="2063282"/>
                <a:chExt cx="273693" cy="620095"/>
              </a:xfrm>
            </p:grpSpPr>
            <p:sp>
              <p:nvSpPr>
                <p:cNvPr id="4548" name="Google Shape;4548;p9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9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9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52" name="Google Shape;4552;p91"/>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1"/>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4" name="Google Shape;4554;p91"/>
          <p:cNvGrpSpPr/>
          <p:nvPr/>
        </p:nvGrpSpPr>
        <p:grpSpPr>
          <a:xfrm>
            <a:off x="7821480" y="2716716"/>
            <a:ext cx="602567" cy="601884"/>
            <a:chOff x="1186975" y="238125"/>
            <a:chExt cx="5244275" cy="5238325"/>
          </a:xfrm>
        </p:grpSpPr>
        <p:sp>
          <p:nvSpPr>
            <p:cNvPr id="4555" name="Google Shape;4555;p9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9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9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91"/>
          <p:cNvGrpSpPr/>
          <p:nvPr/>
        </p:nvGrpSpPr>
        <p:grpSpPr>
          <a:xfrm>
            <a:off x="3264218" y="1856199"/>
            <a:ext cx="651848" cy="687338"/>
            <a:chOff x="3400515" y="2056248"/>
            <a:chExt cx="698134" cy="735987"/>
          </a:xfrm>
        </p:grpSpPr>
        <p:grpSp>
          <p:nvGrpSpPr>
            <p:cNvPr id="4560" name="Google Shape;4560;p91"/>
            <p:cNvGrpSpPr/>
            <p:nvPr/>
          </p:nvGrpSpPr>
          <p:grpSpPr>
            <a:xfrm>
              <a:off x="3400515" y="2283913"/>
              <a:ext cx="312919" cy="219900"/>
              <a:chOff x="3400515" y="2283913"/>
              <a:chExt cx="312919" cy="219900"/>
            </a:xfrm>
          </p:grpSpPr>
          <p:sp>
            <p:nvSpPr>
              <p:cNvPr id="4561" name="Google Shape;4561;p9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62" name="Google Shape;4562;p9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563" name="Google Shape;4563;p91"/>
            <p:cNvGrpSpPr/>
            <p:nvPr/>
          </p:nvGrpSpPr>
          <p:grpSpPr>
            <a:xfrm>
              <a:off x="3547823" y="2461089"/>
              <a:ext cx="219900" cy="331146"/>
              <a:chOff x="3547823" y="2461089"/>
              <a:chExt cx="219900" cy="331146"/>
            </a:xfrm>
          </p:grpSpPr>
          <p:sp>
            <p:nvSpPr>
              <p:cNvPr id="4564" name="Google Shape;4564;p9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65" name="Google Shape;4565;p9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566" name="Google Shape;4566;p91"/>
            <p:cNvGrpSpPr/>
            <p:nvPr/>
          </p:nvGrpSpPr>
          <p:grpSpPr>
            <a:xfrm>
              <a:off x="3734138" y="2461089"/>
              <a:ext cx="219900" cy="331146"/>
              <a:chOff x="3734138" y="2461089"/>
              <a:chExt cx="219900" cy="331146"/>
            </a:xfrm>
          </p:grpSpPr>
          <p:sp>
            <p:nvSpPr>
              <p:cNvPr id="4567" name="Google Shape;4567;p9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68" name="Google Shape;4568;p9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569" name="Google Shape;4569;p91"/>
            <p:cNvGrpSpPr/>
            <p:nvPr/>
          </p:nvGrpSpPr>
          <p:grpSpPr>
            <a:xfrm>
              <a:off x="3787560" y="2281742"/>
              <a:ext cx="311089" cy="219900"/>
              <a:chOff x="3787560" y="2281742"/>
              <a:chExt cx="311089" cy="219900"/>
            </a:xfrm>
          </p:grpSpPr>
          <p:sp>
            <p:nvSpPr>
              <p:cNvPr id="4570" name="Google Shape;4570;p9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571" name="Google Shape;4571;p9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572" name="Google Shape;4572;p91"/>
            <p:cNvGrpSpPr/>
            <p:nvPr/>
          </p:nvGrpSpPr>
          <p:grpSpPr>
            <a:xfrm>
              <a:off x="3637290" y="2056248"/>
              <a:ext cx="219900" cy="330736"/>
              <a:chOff x="3637290" y="2056248"/>
              <a:chExt cx="219900" cy="330736"/>
            </a:xfrm>
          </p:grpSpPr>
          <p:sp>
            <p:nvSpPr>
              <p:cNvPr id="4573" name="Google Shape;4573;p9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574" name="Google Shape;4574;p9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575" name="Google Shape;4575;p91"/>
          <p:cNvGrpSpPr/>
          <p:nvPr/>
        </p:nvGrpSpPr>
        <p:grpSpPr>
          <a:xfrm>
            <a:off x="2555923" y="2726206"/>
            <a:ext cx="1268144" cy="592394"/>
            <a:chOff x="238125" y="1188750"/>
            <a:chExt cx="7140450" cy="3335550"/>
          </a:xfrm>
        </p:grpSpPr>
        <p:sp>
          <p:nvSpPr>
            <p:cNvPr id="4576" name="Google Shape;4576;p9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9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9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91"/>
          <p:cNvGrpSpPr/>
          <p:nvPr/>
        </p:nvGrpSpPr>
        <p:grpSpPr>
          <a:xfrm>
            <a:off x="6663824" y="2728360"/>
            <a:ext cx="1053944" cy="590147"/>
            <a:chOff x="238125" y="1335475"/>
            <a:chExt cx="5418735" cy="3034175"/>
          </a:xfrm>
        </p:grpSpPr>
        <p:sp>
          <p:nvSpPr>
            <p:cNvPr id="4582" name="Google Shape;4582;p9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9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91"/>
          <p:cNvGrpSpPr/>
          <p:nvPr/>
        </p:nvGrpSpPr>
        <p:grpSpPr>
          <a:xfrm>
            <a:off x="4094633" y="3533260"/>
            <a:ext cx="1268207" cy="638939"/>
            <a:chOff x="3967651" y="3645904"/>
            <a:chExt cx="1479304" cy="745292"/>
          </a:xfrm>
        </p:grpSpPr>
        <p:grpSp>
          <p:nvGrpSpPr>
            <p:cNvPr id="4586" name="Google Shape;4586;p91"/>
            <p:cNvGrpSpPr/>
            <p:nvPr/>
          </p:nvGrpSpPr>
          <p:grpSpPr>
            <a:xfrm>
              <a:off x="3967651" y="4009026"/>
              <a:ext cx="1479304" cy="382170"/>
              <a:chOff x="3967651" y="4009026"/>
              <a:chExt cx="1479304" cy="382170"/>
            </a:xfrm>
          </p:grpSpPr>
          <p:grpSp>
            <p:nvGrpSpPr>
              <p:cNvPr id="4587" name="Google Shape;4587;p91"/>
              <p:cNvGrpSpPr/>
              <p:nvPr/>
            </p:nvGrpSpPr>
            <p:grpSpPr>
              <a:xfrm>
                <a:off x="4892216" y="4195630"/>
                <a:ext cx="554739" cy="195566"/>
                <a:chOff x="3604375" y="4892160"/>
                <a:chExt cx="1651500" cy="582215"/>
              </a:xfrm>
            </p:grpSpPr>
            <p:sp>
              <p:nvSpPr>
                <p:cNvPr id="4588" name="Google Shape;4588;p9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91"/>
              <p:cNvGrpSpPr/>
              <p:nvPr/>
            </p:nvGrpSpPr>
            <p:grpSpPr>
              <a:xfrm>
                <a:off x="3967651" y="4146303"/>
                <a:ext cx="579402" cy="244893"/>
                <a:chOff x="851875" y="4745310"/>
                <a:chExt cx="1724925" cy="729065"/>
              </a:xfrm>
            </p:grpSpPr>
            <p:sp>
              <p:nvSpPr>
                <p:cNvPr id="4591" name="Google Shape;4591;p9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9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91"/>
              <p:cNvGrpSpPr/>
              <p:nvPr/>
            </p:nvGrpSpPr>
            <p:grpSpPr>
              <a:xfrm>
                <a:off x="4460753" y="4009026"/>
                <a:ext cx="493110" cy="382170"/>
                <a:chOff x="2319875" y="4336625"/>
                <a:chExt cx="1468025" cy="1137750"/>
              </a:xfrm>
            </p:grpSpPr>
            <p:sp>
              <p:nvSpPr>
                <p:cNvPr id="4594" name="Google Shape;4594;p9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9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6" name="Google Shape;4596;p91"/>
            <p:cNvGrpSpPr/>
            <p:nvPr/>
          </p:nvGrpSpPr>
          <p:grpSpPr>
            <a:xfrm>
              <a:off x="4479443" y="3645904"/>
              <a:ext cx="455965" cy="388789"/>
              <a:chOff x="2957425" y="238100"/>
              <a:chExt cx="1910200" cy="1628775"/>
            </a:xfrm>
          </p:grpSpPr>
          <p:sp>
            <p:nvSpPr>
              <p:cNvPr id="4597" name="Google Shape;4597;p9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9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9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9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9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9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7" name="Google Shape;4607;p91"/>
          <p:cNvGrpSpPr/>
          <p:nvPr/>
        </p:nvGrpSpPr>
        <p:grpSpPr>
          <a:xfrm>
            <a:off x="2480746" y="3534460"/>
            <a:ext cx="1243128" cy="637739"/>
            <a:chOff x="2496310" y="3693351"/>
            <a:chExt cx="1342906" cy="688926"/>
          </a:xfrm>
        </p:grpSpPr>
        <p:grpSp>
          <p:nvGrpSpPr>
            <p:cNvPr id="4608" name="Google Shape;4608;p91"/>
            <p:cNvGrpSpPr/>
            <p:nvPr/>
          </p:nvGrpSpPr>
          <p:grpSpPr>
            <a:xfrm>
              <a:off x="2496310" y="3693351"/>
              <a:ext cx="1342906" cy="688875"/>
              <a:chOff x="2496310" y="3693351"/>
              <a:chExt cx="1342906" cy="688875"/>
            </a:xfrm>
          </p:grpSpPr>
          <p:sp>
            <p:nvSpPr>
              <p:cNvPr id="4609" name="Google Shape;4609;p9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9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9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15" name="Google Shape;4615;p91"/>
              <p:cNvCxnSpPr>
                <a:stCxn id="461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616" name="Google Shape;4616;p91"/>
              <p:cNvCxnSpPr>
                <a:stCxn id="461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617" name="Google Shape;4617;p91"/>
              <p:cNvCxnSpPr>
                <a:stCxn id="461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18" name="Google Shape;4618;p91"/>
              <p:cNvCxnSpPr>
                <a:stCxn id="461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19" name="Google Shape;4619;p91"/>
              <p:cNvCxnSpPr>
                <a:stCxn id="461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620" name="Google Shape;4620;p91"/>
            <p:cNvGrpSpPr/>
            <p:nvPr/>
          </p:nvGrpSpPr>
          <p:grpSpPr>
            <a:xfrm>
              <a:off x="2675275" y="3930557"/>
              <a:ext cx="1003306" cy="451719"/>
              <a:chOff x="2675275" y="4174282"/>
              <a:chExt cx="1003306" cy="451719"/>
            </a:xfrm>
          </p:grpSpPr>
          <p:sp>
            <p:nvSpPr>
              <p:cNvPr id="4621" name="Google Shape;4621;p9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4" name="Google Shape;4624;p91"/>
          <p:cNvGrpSpPr/>
          <p:nvPr/>
        </p:nvGrpSpPr>
        <p:grpSpPr>
          <a:xfrm>
            <a:off x="1654417" y="971307"/>
            <a:ext cx="574511" cy="874709"/>
            <a:chOff x="1715404" y="1112080"/>
            <a:chExt cx="642270" cy="977984"/>
          </a:xfrm>
        </p:grpSpPr>
        <p:grpSp>
          <p:nvGrpSpPr>
            <p:cNvPr id="4625" name="Google Shape;4625;p91"/>
            <p:cNvGrpSpPr/>
            <p:nvPr/>
          </p:nvGrpSpPr>
          <p:grpSpPr>
            <a:xfrm>
              <a:off x="1715404" y="1112080"/>
              <a:ext cx="642270" cy="977984"/>
              <a:chOff x="1715404" y="1112080"/>
              <a:chExt cx="642270" cy="977984"/>
            </a:xfrm>
          </p:grpSpPr>
          <p:sp>
            <p:nvSpPr>
              <p:cNvPr id="4626" name="Google Shape;4626;p9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91"/>
            <p:cNvGrpSpPr/>
            <p:nvPr/>
          </p:nvGrpSpPr>
          <p:grpSpPr>
            <a:xfrm>
              <a:off x="1768927" y="1165603"/>
              <a:ext cx="535225" cy="851367"/>
              <a:chOff x="1768927" y="1165603"/>
              <a:chExt cx="535225" cy="851367"/>
            </a:xfrm>
          </p:grpSpPr>
          <p:sp>
            <p:nvSpPr>
              <p:cNvPr id="4629" name="Google Shape;4629;p9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91"/>
            <p:cNvGrpSpPr/>
            <p:nvPr/>
          </p:nvGrpSpPr>
          <p:grpSpPr>
            <a:xfrm>
              <a:off x="1822449" y="1219125"/>
              <a:ext cx="428180" cy="718859"/>
              <a:chOff x="1822449" y="1219125"/>
              <a:chExt cx="428180" cy="718859"/>
            </a:xfrm>
          </p:grpSpPr>
          <p:sp>
            <p:nvSpPr>
              <p:cNvPr id="4632" name="Google Shape;4632;p9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91"/>
            <p:cNvGrpSpPr/>
            <p:nvPr/>
          </p:nvGrpSpPr>
          <p:grpSpPr>
            <a:xfrm>
              <a:off x="1875972" y="1272648"/>
              <a:ext cx="321135" cy="586939"/>
              <a:chOff x="1875972" y="1272648"/>
              <a:chExt cx="321135" cy="586939"/>
            </a:xfrm>
          </p:grpSpPr>
          <p:sp>
            <p:nvSpPr>
              <p:cNvPr id="4635" name="Google Shape;4635;p9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9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7" name="Google Shape;4637;p91"/>
          <p:cNvGrpSpPr/>
          <p:nvPr/>
        </p:nvGrpSpPr>
        <p:grpSpPr>
          <a:xfrm>
            <a:off x="7761578" y="3528028"/>
            <a:ext cx="293855" cy="644170"/>
            <a:chOff x="241025" y="3151575"/>
            <a:chExt cx="293855" cy="644170"/>
          </a:xfrm>
        </p:grpSpPr>
        <p:sp>
          <p:nvSpPr>
            <p:cNvPr id="4638" name="Google Shape;4638;p9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91"/>
          <p:cNvGrpSpPr/>
          <p:nvPr/>
        </p:nvGrpSpPr>
        <p:grpSpPr>
          <a:xfrm>
            <a:off x="709562" y="2728028"/>
            <a:ext cx="1779649" cy="591620"/>
            <a:chOff x="246070" y="1983375"/>
            <a:chExt cx="1855347" cy="616849"/>
          </a:xfrm>
        </p:grpSpPr>
        <p:sp>
          <p:nvSpPr>
            <p:cNvPr id="4641" name="Google Shape;4641;p9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9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9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9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9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9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91"/>
          <p:cNvGrpSpPr/>
          <p:nvPr/>
        </p:nvGrpSpPr>
        <p:grpSpPr>
          <a:xfrm>
            <a:off x="2320428" y="971307"/>
            <a:ext cx="711055" cy="745993"/>
            <a:chOff x="2496269" y="1171698"/>
            <a:chExt cx="761953" cy="799392"/>
          </a:xfrm>
        </p:grpSpPr>
        <p:grpSp>
          <p:nvGrpSpPr>
            <p:cNvPr id="4651" name="Google Shape;4651;p91"/>
            <p:cNvGrpSpPr/>
            <p:nvPr/>
          </p:nvGrpSpPr>
          <p:grpSpPr>
            <a:xfrm>
              <a:off x="2496269" y="1171698"/>
              <a:ext cx="761953" cy="723022"/>
              <a:chOff x="2496269" y="1171698"/>
              <a:chExt cx="761953" cy="723022"/>
            </a:xfrm>
          </p:grpSpPr>
          <p:sp>
            <p:nvSpPr>
              <p:cNvPr id="4652" name="Google Shape;4652;p9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91"/>
              <p:cNvGrpSpPr/>
              <p:nvPr/>
            </p:nvGrpSpPr>
            <p:grpSpPr>
              <a:xfrm>
                <a:off x="2496269" y="1171698"/>
                <a:ext cx="761953" cy="723022"/>
                <a:chOff x="2496269" y="1120652"/>
                <a:chExt cx="761953" cy="723022"/>
              </a:xfrm>
            </p:grpSpPr>
            <p:grpSp>
              <p:nvGrpSpPr>
                <p:cNvPr id="4655" name="Google Shape;4655;p91"/>
                <p:cNvGrpSpPr/>
                <p:nvPr/>
              </p:nvGrpSpPr>
              <p:grpSpPr>
                <a:xfrm>
                  <a:off x="2496269" y="1120652"/>
                  <a:ext cx="761953" cy="723022"/>
                  <a:chOff x="2496269" y="1120652"/>
                  <a:chExt cx="761953" cy="723022"/>
                </a:xfrm>
              </p:grpSpPr>
              <p:grpSp>
                <p:nvGrpSpPr>
                  <p:cNvPr id="4656" name="Google Shape;4656;p91"/>
                  <p:cNvGrpSpPr/>
                  <p:nvPr/>
                </p:nvGrpSpPr>
                <p:grpSpPr>
                  <a:xfrm>
                    <a:off x="2496269" y="1304589"/>
                    <a:ext cx="407089" cy="305057"/>
                    <a:chOff x="2496269" y="1304589"/>
                    <a:chExt cx="407089" cy="305057"/>
                  </a:xfrm>
                </p:grpSpPr>
                <p:sp>
                  <p:nvSpPr>
                    <p:cNvPr id="4657" name="Google Shape;4657;p9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91"/>
                  <p:cNvGrpSpPr/>
                  <p:nvPr/>
                </p:nvGrpSpPr>
                <p:grpSpPr>
                  <a:xfrm>
                    <a:off x="2586468" y="1493376"/>
                    <a:ext cx="358850" cy="349656"/>
                    <a:chOff x="2586468" y="1493376"/>
                    <a:chExt cx="358850" cy="349656"/>
                  </a:xfrm>
                </p:grpSpPr>
                <p:sp>
                  <p:nvSpPr>
                    <p:cNvPr id="4660" name="Google Shape;4660;p9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91"/>
                  <p:cNvGrpSpPr/>
                  <p:nvPr/>
                </p:nvGrpSpPr>
                <p:grpSpPr>
                  <a:xfrm>
                    <a:off x="2807939" y="1494024"/>
                    <a:ext cx="358857" cy="349650"/>
                    <a:chOff x="2807939" y="1494024"/>
                    <a:chExt cx="358857" cy="349650"/>
                  </a:xfrm>
                </p:grpSpPr>
                <p:sp>
                  <p:nvSpPr>
                    <p:cNvPr id="4663" name="Google Shape;4663;p9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9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91"/>
                  <p:cNvGrpSpPr/>
                  <p:nvPr/>
                </p:nvGrpSpPr>
                <p:grpSpPr>
                  <a:xfrm>
                    <a:off x="2851133" y="1305635"/>
                    <a:ext cx="407089" cy="305057"/>
                    <a:chOff x="2851133" y="1305635"/>
                    <a:chExt cx="407089" cy="305057"/>
                  </a:xfrm>
                </p:grpSpPr>
                <p:sp>
                  <p:nvSpPr>
                    <p:cNvPr id="4666" name="Google Shape;4666;p9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9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91"/>
                  <p:cNvGrpSpPr/>
                  <p:nvPr/>
                </p:nvGrpSpPr>
                <p:grpSpPr>
                  <a:xfrm>
                    <a:off x="2727495" y="1120652"/>
                    <a:ext cx="300271" cy="396358"/>
                    <a:chOff x="2727495" y="1120652"/>
                    <a:chExt cx="300271" cy="396358"/>
                  </a:xfrm>
                </p:grpSpPr>
                <p:sp>
                  <p:nvSpPr>
                    <p:cNvPr id="4669" name="Google Shape;4669;p9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9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1" name="Google Shape;4671;p91"/>
                <p:cNvGrpSpPr/>
                <p:nvPr/>
              </p:nvGrpSpPr>
              <p:grpSpPr>
                <a:xfrm>
                  <a:off x="2722305" y="1350460"/>
                  <a:ext cx="308357" cy="308344"/>
                  <a:chOff x="2722305" y="1350460"/>
                  <a:chExt cx="308357" cy="308344"/>
                </a:xfrm>
              </p:grpSpPr>
              <p:sp>
                <p:nvSpPr>
                  <p:cNvPr id="4672" name="Google Shape;4672;p9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91"/>
                  <p:cNvGrpSpPr/>
                  <p:nvPr/>
                </p:nvGrpSpPr>
                <p:grpSpPr>
                  <a:xfrm>
                    <a:off x="2725064" y="1364529"/>
                    <a:ext cx="297954" cy="280182"/>
                    <a:chOff x="2725064" y="1364529"/>
                    <a:chExt cx="297954" cy="280182"/>
                  </a:xfrm>
                </p:grpSpPr>
                <p:sp>
                  <p:nvSpPr>
                    <p:cNvPr id="4674" name="Google Shape;4674;p9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9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9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9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9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679" name="Google Shape;4679;p9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9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9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9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9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91"/>
          <p:cNvGrpSpPr/>
          <p:nvPr/>
        </p:nvGrpSpPr>
        <p:grpSpPr>
          <a:xfrm>
            <a:off x="3909129" y="2727412"/>
            <a:ext cx="1569144" cy="591015"/>
            <a:chOff x="3820100" y="3023049"/>
            <a:chExt cx="1303926" cy="491162"/>
          </a:xfrm>
        </p:grpSpPr>
        <p:grpSp>
          <p:nvGrpSpPr>
            <p:cNvPr id="4685" name="Google Shape;4685;p91"/>
            <p:cNvGrpSpPr/>
            <p:nvPr/>
          </p:nvGrpSpPr>
          <p:grpSpPr>
            <a:xfrm>
              <a:off x="3820100" y="3023072"/>
              <a:ext cx="1303926" cy="491139"/>
              <a:chOff x="3820100" y="3023072"/>
              <a:chExt cx="1303926" cy="491139"/>
            </a:xfrm>
          </p:grpSpPr>
          <p:sp>
            <p:nvSpPr>
              <p:cNvPr id="4686" name="Google Shape;4686;p9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9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91"/>
            <p:cNvGrpSpPr/>
            <p:nvPr/>
          </p:nvGrpSpPr>
          <p:grpSpPr>
            <a:xfrm>
              <a:off x="4132439" y="3023645"/>
              <a:ext cx="393633" cy="177096"/>
              <a:chOff x="4132439" y="3023645"/>
              <a:chExt cx="393633" cy="177096"/>
            </a:xfrm>
          </p:grpSpPr>
          <p:sp>
            <p:nvSpPr>
              <p:cNvPr id="4689" name="Google Shape;4689;p9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9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91"/>
            <p:cNvGrpSpPr/>
            <p:nvPr/>
          </p:nvGrpSpPr>
          <p:grpSpPr>
            <a:xfrm>
              <a:off x="3921811" y="3023049"/>
              <a:ext cx="1002397" cy="388943"/>
              <a:chOff x="3921811" y="3023049"/>
              <a:chExt cx="1002397" cy="388943"/>
            </a:xfrm>
          </p:grpSpPr>
          <p:sp>
            <p:nvSpPr>
              <p:cNvPr id="4692" name="Google Shape;4692;p9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9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91"/>
            <p:cNvGrpSpPr/>
            <p:nvPr/>
          </p:nvGrpSpPr>
          <p:grpSpPr>
            <a:xfrm>
              <a:off x="4023645" y="3023049"/>
              <a:ext cx="683032" cy="286722"/>
              <a:chOff x="4023645" y="3023049"/>
              <a:chExt cx="683032" cy="286722"/>
            </a:xfrm>
          </p:grpSpPr>
          <p:sp>
            <p:nvSpPr>
              <p:cNvPr id="4695" name="Google Shape;4695;p9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9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91"/>
          <p:cNvGrpSpPr/>
          <p:nvPr/>
        </p:nvGrpSpPr>
        <p:grpSpPr>
          <a:xfrm>
            <a:off x="1541251" y="1854258"/>
            <a:ext cx="713522" cy="688025"/>
            <a:chOff x="1706078" y="2092648"/>
            <a:chExt cx="660913" cy="637296"/>
          </a:xfrm>
        </p:grpSpPr>
        <p:sp>
          <p:nvSpPr>
            <p:cNvPr id="4698" name="Google Shape;4698;p9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9" name="Google Shape;4699;p91"/>
            <p:cNvGrpSpPr/>
            <p:nvPr/>
          </p:nvGrpSpPr>
          <p:grpSpPr>
            <a:xfrm>
              <a:off x="1706078" y="2092648"/>
              <a:ext cx="660913" cy="575241"/>
              <a:chOff x="1706078" y="2092648"/>
              <a:chExt cx="660913" cy="575241"/>
            </a:xfrm>
          </p:grpSpPr>
          <p:sp>
            <p:nvSpPr>
              <p:cNvPr id="4700" name="Google Shape;4700;p9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9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9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3" name="Google Shape;4703;p91"/>
          <p:cNvGrpSpPr/>
          <p:nvPr/>
        </p:nvGrpSpPr>
        <p:grpSpPr>
          <a:xfrm>
            <a:off x="6303109" y="971806"/>
            <a:ext cx="1317459" cy="684168"/>
            <a:chOff x="238125" y="999450"/>
            <a:chExt cx="7140700" cy="3708225"/>
          </a:xfrm>
        </p:grpSpPr>
        <p:sp>
          <p:nvSpPr>
            <p:cNvPr id="4704" name="Google Shape;4704;p9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9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9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9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9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9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9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9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9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16"/>
        <p:cNvGrpSpPr/>
        <p:nvPr/>
      </p:nvGrpSpPr>
      <p:grpSpPr>
        <a:xfrm>
          <a:off x="0" y="0"/>
          <a:ext cx="0" cy="0"/>
          <a:chOff x="0" y="0"/>
          <a:chExt cx="0" cy="0"/>
        </a:xfrm>
      </p:grpSpPr>
      <p:grpSp>
        <p:nvGrpSpPr>
          <p:cNvPr id="4717" name="Google Shape;4717;p92"/>
          <p:cNvGrpSpPr/>
          <p:nvPr/>
        </p:nvGrpSpPr>
        <p:grpSpPr>
          <a:xfrm>
            <a:off x="717027" y="967622"/>
            <a:ext cx="1636117" cy="1526144"/>
            <a:chOff x="729238" y="1179665"/>
            <a:chExt cx="1636117" cy="1526144"/>
          </a:xfrm>
        </p:grpSpPr>
        <p:grpSp>
          <p:nvGrpSpPr>
            <p:cNvPr id="4718" name="Google Shape;4718;p92"/>
            <p:cNvGrpSpPr/>
            <p:nvPr/>
          </p:nvGrpSpPr>
          <p:grpSpPr>
            <a:xfrm>
              <a:off x="729238" y="1179665"/>
              <a:ext cx="80700" cy="1526144"/>
              <a:chOff x="729238" y="1179665"/>
              <a:chExt cx="80700" cy="1526144"/>
            </a:xfrm>
          </p:grpSpPr>
          <p:sp>
            <p:nvSpPr>
              <p:cNvPr id="4719" name="Google Shape;4719;p9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9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9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9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9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9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9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9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9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9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92"/>
            <p:cNvGrpSpPr/>
            <p:nvPr/>
          </p:nvGrpSpPr>
          <p:grpSpPr>
            <a:xfrm>
              <a:off x="903098" y="1179665"/>
              <a:ext cx="80700" cy="1526144"/>
              <a:chOff x="903098" y="1179665"/>
              <a:chExt cx="80700" cy="1526144"/>
            </a:xfrm>
          </p:grpSpPr>
          <p:sp>
            <p:nvSpPr>
              <p:cNvPr id="4730" name="Google Shape;4730;p9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9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9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9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9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9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9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9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9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9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92"/>
            <p:cNvGrpSpPr/>
            <p:nvPr/>
          </p:nvGrpSpPr>
          <p:grpSpPr>
            <a:xfrm>
              <a:off x="1076958" y="1179665"/>
              <a:ext cx="80700" cy="1526144"/>
              <a:chOff x="1076958" y="1179665"/>
              <a:chExt cx="80700" cy="1526144"/>
            </a:xfrm>
          </p:grpSpPr>
          <p:sp>
            <p:nvSpPr>
              <p:cNvPr id="4741" name="Google Shape;4741;p9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9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9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9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9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9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9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9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9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9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92"/>
            <p:cNvGrpSpPr/>
            <p:nvPr/>
          </p:nvGrpSpPr>
          <p:grpSpPr>
            <a:xfrm>
              <a:off x="1247707" y="1179665"/>
              <a:ext cx="80700" cy="1526144"/>
              <a:chOff x="1247707" y="1179665"/>
              <a:chExt cx="80700" cy="1526144"/>
            </a:xfrm>
          </p:grpSpPr>
          <p:sp>
            <p:nvSpPr>
              <p:cNvPr id="4752" name="Google Shape;4752;p9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9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9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9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9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9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9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9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9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9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92"/>
            <p:cNvGrpSpPr/>
            <p:nvPr/>
          </p:nvGrpSpPr>
          <p:grpSpPr>
            <a:xfrm>
              <a:off x="1421567" y="1179665"/>
              <a:ext cx="80700" cy="1526144"/>
              <a:chOff x="1421567" y="1179665"/>
              <a:chExt cx="80700" cy="1526144"/>
            </a:xfrm>
          </p:grpSpPr>
          <p:sp>
            <p:nvSpPr>
              <p:cNvPr id="4763" name="Google Shape;4763;p9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9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9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9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9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9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9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9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9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9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92"/>
            <p:cNvGrpSpPr/>
            <p:nvPr/>
          </p:nvGrpSpPr>
          <p:grpSpPr>
            <a:xfrm>
              <a:off x="1592327" y="1179665"/>
              <a:ext cx="80700" cy="1526144"/>
              <a:chOff x="1592327" y="1179665"/>
              <a:chExt cx="80700" cy="1526144"/>
            </a:xfrm>
          </p:grpSpPr>
          <p:sp>
            <p:nvSpPr>
              <p:cNvPr id="4774" name="Google Shape;4774;p9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9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9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9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9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9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9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9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9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9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92"/>
            <p:cNvGrpSpPr/>
            <p:nvPr/>
          </p:nvGrpSpPr>
          <p:grpSpPr>
            <a:xfrm>
              <a:off x="1766187" y="1179665"/>
              <a:ext cx="80700" cy="1526144"/>
              <a:chOff x="1766187" y="1179665"/>
              <a:chExt cx="80700" cy="1526144"/>
            </a:xfrm>
          </p:grpSpPr>
          <p:sp>
            <p:nvSpPr>
              <p:cNvPr id="4785" name="Google Shape;4785;p9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9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9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9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9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9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9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9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9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9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92"/>
            <p:cNvGrpSpPr/>
            <p:nvPr/>
          </p:nvGrpSpPr>
          <p:grpSpPr>
            <a:xfrm>
              <a:off x="1936935" y="1179665"/>
              <a:ext cx="80700" cy="1526144"/>
              <a:chOff x="1936935" y="1179665"/>
              <a:chExt cx="80700" cy="1526144"/>
            </a:xfrm>
          </p:grpSpPr>
          <p:sp>
            <p:nvSpPr>
              <p:cNvPr id="4796" name="Google Shape;4796;p9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9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9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9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9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9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9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9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9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9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92"/>
            <p:cNvGrpSpPr/>
            <p:nvPr/>
          </p:nvGrpSpPr>
          <p:grpSpPr>
            <a:xfrm>
              <a:off x="2110795" y="1179665"/>
              <a:ext cx="80700" cy="1526144"/>
              <a:chOff x="2110795" y="1179665"/>
              <a:chExt cx="80700" cy="1526144"/>
            </a:xfrm>
          </p:grpSpPr>
          <p:sp>
            <p:nvSpPr>
              <p:cNvPr id="4807" name="Google Shape;4807;p9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9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9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9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9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9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9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9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9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9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92"/>
            <p:cNvGrpSpPr/>
            <p:nvPr/>
          </p:nvGrpSpPr>
          <p:grpSpPr>
            <a:xfrm>
              <a:off x="2284655" y="1179665"/>
              <a:ext cx="80700" cy="1526144"/>
              <a:chOff x="2284655" y="1179665"/>
              <a:chExt cx="80700" cy="1526144"/>
            </a:xfrm>
          </p:grpSpPr>
          <p:sp>
            <p:nvSpPr>
              <p:cNvPr id="4818" name="Google Shape;4818;p9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9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9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9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9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9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9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9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9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9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8" name="Google Shape;4828;p92"/>
          <p:cNvGrpSpPr/>
          <p:nvPr/>
        </p:nvGrpSpPr>
        <p:grpSpPr>
          <a:xfrm>
            <a:off x="2611693" y="986760"/>
            <a:ext cx="1364248" cy="1102133"/>
            <a:chOff x="2623904" y="1198803"/>
            <a:chExt cx="1364248" cy="1102133"/>
          </a:xfrm>
        </p:grpSpPr>
        <p:grpSp>
          <p:nvGrpSpPr>
            <p:cNvPr id="4829" name="Google Shape;4829;p92"/>
            <p:cNvGrpSpPr/>
            <p:nvPr/>
          </p:nvGrpSpPr>
          <p:grpSpPr>
            <a:xfrm>
              <a:off x="2623907" y="1198803"/>
              <a:ext cx="1364245" cy="273000"/>
              <a:chOff x="2623907" y="1198803"/>
              <a:chExt cx="1364245" cy="273000"/>
            </a:xfrm>
          </p:grpSpPr>
          <p:sp>
            <p:nvSpPr>
              <p:cNvPr id="4830" name="Google Shape;4830;p9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9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9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9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9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92"/>
            <p:cNvGrpSpPr/>
            <p:nvPr/>
          </p:nvGrpSpPr>
          <p:grpSpPr>
            <a:xfrm>
              <a:off x="2623904" y="1476964"/>
              <a:ext cx="1364245" cy="273000"/>
              <a:chOff x="2623904" y="1476964"/>
              <a:chExt cx="1364245" cy="273000"/>
            </a:xfrm>
          </p:grpSpPr>
          <p:sp>
            <p:nvSpPr>
              <p:cNvPr id="4836" name="Google Shape;4836;p9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9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9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9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9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92"/>
            <p:cNvGrpSpPr/>
            <p:nvPr/>
          </p:nvGrpSpPr>
          <p:grpSpPr>
            <a:xfrm>
              <a:off x="2623907" y="1749775"/>
              <a:ext cx="1364245" cy="273000"/>
              <a:chOff x="2623907" y="1749775"/>
              <a:chExt cx="1364245" cy="273000"/>
            </a:xfrm>
          </p:grpSpPr>
          <p:sp>
            <p:nvSpPr>
              <p:cNvPr id="4842" name="Google Shape;4842;p9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9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9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9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9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92"/>
            <p:cNvGrpSpPr/>
            <p:nvPr/>
          </p:nvGrpSpPr>
          <p:grpSpPr>
            <a:xfrm>
              <a:off x="2623904" y="2027936"/>
              <a:ext cx="1364245" cy="273000"/>
              <a:chOff x="2623904" y="2027936"/>
              <a:chExt cx="1364245" cy="273000"/>
            </a:xfrm>
          </p:grpSpPr>
          <p:sp>
            <p:nvSpPr>
              <p:cNvPr id="4848" name="Google Shape;4848;p9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9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9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9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9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92"/>
          <p:cNvGrpSpPr/>
          <p:nvPr/>
        </p:nvGrpSpPr>
        <p:grpSpPr>
          <a:xfrm>
            <a:off x="2601154" y="2445833"/>
            <a:ext cx="1387541" cy="159124"/>
            <a:chOff x="3200660" y="2180272"/>
            <a:chExt cx="2563824" cy="378237"/>
          </a:xfrm>
        </p:grpSpPr>
        <p:sp>
          <p:nvSpPr>
            <p:cNvPr id="4854" name="Google Shape;4854;p9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9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9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9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9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9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9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9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9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9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9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9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9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9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9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9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9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9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92"/>
          <p:cNvGrpSpPr/>
          <p:nvPr/>
        </p:nvGrpSpPr>
        <p:grpSpPr>
          <a:xfrm>
            <a:off x="2597679" y="2723597"/>
            <a:ext cx="1390502" cy="159625"/>
            <a:chOff x="3530150" y="2790075"/>
            <a:chExt cx="1962600" cy="225300"/>
          </a:xfrm>
        </p:grpSpPr>
        <p:sp>
          <p:nvSpPr>
            <p:cNvPr id="4873" name="Google Shape;4873;p9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9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92"/>
          <p:cNvGrpSpPr/>
          <p:nvPr/>
        </p:nvGrpSpPr>
        <p:grpSpPr>
          <a:xfrm>
            <a:off x="2597736" y="3001862"/>
            <a:ext cx="1411629" cy="154175"/>
            <a:chOff x="3558802" y="4011244"/>
            <a:chExt cx="1866000" cy="111600"/>
          </a:xfrm>
        </p:grpSpPr>
        <p:sp>
          <p:nvSpPr>
            <p:cNvPr id="4876" name="Google Shape;4876;p9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9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92"/>
          <p:cNvGrpSpPr/>
          <p:nvPr/>
        </p:nvGrpSpPr>
        <p:grpSpPr>
          <a:xfrm>
            <a:off x="2598024" y="2207432"/>
            <a:ext cx="1383503" cy="119761"/>
            <a:chOff x="3465975" y="2270258"/>
            <a:chExt cx="1986364" cy="171947"/>
          </a:xfrm>
        </p:grpSpPr>
        <p:sp>
          <p:nvSpPr>
            <p:cNvPr id="4879" name="Google Shape;4879;p9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9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9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9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9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9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9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9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92"/>
          <p:cNvGrpSpPr/>
          <p:nvPr/>
        </p:nvGrpSpPr>
        <p:grpSpPr>
          <a:xfrm>
            <a:off x="2609031" y="3571205"/>
            <a:ext cx="1369531" cy="195460"/>
            <a:chOff x="723300" y="4253549"/>
            <a:chExt cx="2276482" cy="324900"/>
          </a:xfrm>
        </p:grpSpPr>
        <p:sp>
          <p:nvSpPr>
            <p:cNvPr id="4888" name="Google Shape;4888;p9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9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9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9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9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92"/>
          <p:cNvGrpSpPr/>
          <p:nvPr/>
        </p:nvGrpSpPr>
        <p:grpSpPr>
          <a:xfrm>
            <a:off x="2598592" y="3272446"/>
            <a:ext cx="1389066" cy="180119"/>
            <a:chOff x="705948" y="3788465"/>
            <a:chExt cx="2308953" cy="299400"/>
          </a:xfrm>
        </p:grpSpPr>
        <p:sp>
          <p:nvSpPr>
            <p:cNvPr id="4894" name="Google Shape;4894;p9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9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9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9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9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92"/>
          <p:cNvGrpSpPr/>
          <p:nvPr/>
        </p:nvGrpSpPr>
        <p:grpSpPr>
          <a:xfrm>
            <a:off x="4195583" y="1876400"/>
            <a:ext cx="1433821" cy="191501"/>
            <a:chOff x="4273350" y="2088443"/>
            <a:chExt cx="1433821" cy="191501"/>
          </a:xfrm>
        </p:grpSpPr>
        <p:grpSp>
          <p:nvGrpSpPr>
            <p:cNvPr id="4900" name="Google Shape;4900;p92"/>
            <p:cNvGrpSpPr/>
            <p:nvPr/>
          </p:nvGrpSpPr>
          <p:grpSpPr>
            <a:xfrm>
              <a:off x="4273350" y="2088443"/>
              <a:ext cx="1433821" cy="0"/>
              <a:chOff x="5224975" y="2962250"/>
              <a:chExt cx="1544400" cy="0"/>
            </a:xfrm>
          </p:grpSpPr>
          <p:cxnSp>
            <p:nvCxnSpPr>
              <p:cNvPr id="4901" name="Google Shape;4901;p9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02" name="Google Shape;4902;p9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903" name="Google Shape;4903;p92"/>
            <p:cNvGrpSpPr/>
            <p:nvPr/>
          </p:nvGrpSpPr>
          <p:grpSpPr>
            <a:xfrm>
              <a:off x="4273350" y="2279944"/>
              <a:ext cx="1433821" cy="0"/>
              <a:chOff x="5224975" y="2962250"/>
              <a:chExt cx="1544400" cy="0"/>
            </a:xfrm>
          </p:grpSpPr>
          <p:cxnSp>
            <p:nvCxnSpPr>
              <p:cNvPr id="4904" name="Google Shape;4904;p9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05" name="Google Shape;4905;p9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906" name="Google Shape;4906;p92"/>
          <p:cNvGrpSpPr/>
          <p:nvPr/>
        </p:nvGrpSpPr>
        <p:grpSpPr>
          <a:xfrm>
            <a:off x="2646529" y="3885304"/>
            <a:ext cx="1304609" cy="294074"/>
            <a:chOff x="2658741" y="4097347"/>
            <a:chExt cx="1304609" cy="294074"/>
          </a:xfrm>
        </p:grpSpPr>
        <p:grpSp>
          <p:nvGrpSpPr>
            <p:cNvPr id="4907" name="Google Shape;4907;p92"/>
            <p:cNvGrpSpPr/>
            <p:nvPr/>
          </p:nvGrpSpPr>
          <p:grpSpPr>
            <a:xfrm>
              <a:off x="2658741" y="4097347"/>
              <a:ext cx="118572" cy="294074"/>
              <a:chOff x="3343310" y="4475555"/>
              <a:chExt cx="127717" cy="316753"/>
            </a:xfrm>
          </p:grpSpPr>
          <p:sp>
            <p:nvSpPr>
              <p:cNvPr id="4908" name="Google Shape;4908;p9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9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92"/>
            <p:cNvGrpSpPr/>
            <p:nvPr/>
          </p:nvGrpSpPr>
          <p:grpSpPr>
            <a:xfrm>
              <a:off x="3815519" y="4098388"/>
              <a:ext cx="147831" cy="291991"/>
              <a:chOff x="3527539" y="4476677"/>
              <a:chExt cx="159232" cy="314510"/>
            </a:xfrm>
          </p:grpSpPr>
          <p:sp>
            <p:nvSpPr>
              <p:cNvPr id="4911" name="Google Shape;4911;p9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9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92"/>
            <p:cNvGrpSpPr/>
            <p:nvPr/>
          </p:nvGrpSpPr>
          <p:grpSpPr>
            <a:xfrm>
              <a:off x="3511696" y="4098388"/>
              <a:ext cx="147831" cy="291991"/>
              <a:chOff x="3527539" y="4476677"/>
              <a:chExt cx="159232" cy="314510"/>
            </a:xfrm>
          </p:grpSpPr>
          <p:sp>
            <p:nvSpPr>
              <p:cNvPr id="4914" name="Google Shape;4914;p9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9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92"/>
            <p:cNvGrpSpPr/>
            <p:nvPr/>
          </p:nvGrpSpPr>
          <p:grpSpPr>
            <a:xfrm>
              <a:off x="3207874" y="4098388"/>
              <a:ext cx="147831" cy="291991"/>
              <a:chOff x="3527539" y="4476677"/>
              <a:chExt cx="159232" cy="314510"/>
            </a:xfrm>
          </p:grpSpPr>
          <p:sp>
            <p:nvSpPr>
              <p:cNvPr id="4917" name="Google Shape;4917;p9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9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92"/>
            <p:cNvGrpSpPr/>
            <p:nvPr/>
          </p:nvGrpSpPr>
          <p:grpSpPr>
            <a:xfrm>
              <a:off x="2933305" y="4097347"/>
              <a:ext cx="118572" cy="294074"/>
              <a:chOff x="3343310" y="4475555"/>
              <a:chExt cx="127717" cy="316753"/>
            </a:xfrm>
          </p:grpSpPr>
          <p:sp>
            <p:nvSpPr>
              <p:cNvPr id="4920" name="Google Shape;4920;p9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9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2" name="Google Shape;4922;p92"/>
          <p:cNvGrpSpPr/>
          <p:nvPr/>
        </p:nvGrpSpPr>
        <p:grpSpPr>
          <a:xfrm>
            <a:off x="4197138" y="963998"/>
            <a:ext cx="1430711" cy="751237"/>
            <a:chOff x="5159450" y="1919950"/>
            <a:chExt cx="1541050" cy="862500"/>
          </a:xfrm>
        </p:grpSpPr>
        <p:sp>
          <p:nvSpPr>
            <p:cNvPr id="4923" name="Google Shape;4923;p9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924" name="Google Shape;4924;p92"/>
            <p:cNvGrpSpPr/>
            <p:nvPr/>
          </p:nvGrpSpPr>
          <p:grpSpPr>
            <a:xfrm>
              <a:off x="5159450" y="1919950"/>
              <a:ext cx="1541050" cy="862500"/>
              <a:chOff x="5159450" y="1919950"/>
              <a:chExt cx="1541050" cy="862500"/>
            </a:xfrm>
          </p:grpSpPr>
          <p:cxnSp>
            <p:nvCxnSpPr>
              <p:cNvPr id="4925" name="Google Shape;4925;p9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926" name="Google Shape;4926;p9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927" name="Google Shape;4927;p92"/>
          <p:cNvGrpSpPr/>
          <p:nvPr/>
        </p:nvGrpSpPr>
        <p:grpSpPr>
          <a:xfrm>
            <a:off x="4245275" y="2227768"/>
            <a:ext cx="1334436" cy="967914"/>
            <a:chOff x="4294923" y="2439811"/>
            <a:chExt cx="1334436" cy="967914"/>
          </a:xfrm>
        </p:grpSpPr>
        <p:grpSp>
          <p:nvGrpSpPr>
            <p:cNvPr id="4928" name="Google Shape;4928;p92"/>
            <p:cNvGrpSpPr/>
            <p:nvPr/>
          </p:nvGrpSpPr>
          <p:grpSpPr>
            <a:xfrm>
              <a:off x="4960455" y="2469658"/>
              <a:ext cx="668904" cy="885524"/>
              <a:chOff x="4960455" y="2469658"/>
              <a:chExt cx="668904" cy="885524"/>
            </a:xfrm>
          </p:grpSpPr>
          <p:sp>
            <p:nvSpPr>
              <p:cNvPr id="4929" name="Google Shape;4929;p9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9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9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9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9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9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92"/>
            <p:cNvGrpSpPr/>
            <p:nvPr/>
          </p:nvGrpSpPr>
          <p:grpSpPr>
            <a:xfrm>
              <a:off x="4294923" y="2469658"/>
              <a:ext cx="668951" cy="885524"/>
              <a:chOff x="4294923" y="2469658"/>
              <a:chExt cx="668951" cy="885524"/>
            </a:xfrm>
          </p:grpSpPr>
          <p:sp>
            <p:nvSpPr>
              <p:cNvPr id="4936" name="Google Shape;4936;p9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9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9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9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9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9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2" name="Google Shape;4942;p9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92"/>
          <p:cNvGrpSpPr/>
          <p:nvPr/>
        </p:nvGrpSpPr>
        <p:grpSpPr>
          <a:xfrm>
            <a:off x="4231478" y="3282213"/>
            <a:ext cx="1430949" cy="897289"/>
            <a:chOff x="4351371" y="3547942"/>
            <a:chExt cx="1345130" cy="843475"/>
          </a:xfrm>
        </p:grpSpPr>
        <p:grpSp>
          <p:nvGrpSpPr>
            <p:cNvPr id="4944" name="Google Shape;4944;p92"/>
            <p:cNvGrpSpPr/>
            <p:nvPr/>
          </p:nvGrpSpPr>
          <p:grpSpPr>
            <a:xfrm>
              <a:off x="4351371" y="4209917"/>
              <a:ext cx="1345130" cy="181500"/>
              <a:chOff x="4351371" y="4209917"/>
              <a:chExt cx="1345130" cy="181500"/>
            </a:xfrm>
          </p:grpSpPr>
          <p:sp>
            <p:nvSpPr>
              <p:cNvPr id="4945" name="Google Shape;4945;p9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6" name="Google Shape;4946;p9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947" name="Google Shape;4947;p92"/>
            <p:cNvGrpSpPr/>
            <p:nvPr/>
          </p:nvGrpSpPr>
          <p:grpSpPr>
            <a:xfrm>
              <a:off x="4403010" y="3985221"/>
              <a:ext cx="1109518" cy="181500"/>
              <a:chOff x="4403010" y="3985221"/>
              <a:chExt cx="1109518" cy="181500"/>
            </a:xfrm>
          </p:grpSpPr>
          <p:sp>
            <p:nvSpPr>
              <p:cNvPr id="4948" name="Google Shape;4948;p9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9" name="Google Shape;4949;p9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950" name="Google Shape;4950;p92"/>
            <p:cNvGrpSpPr/>
            <p:nvPr/>
          </p:nvGrpSpPr>
          <p:grpSpPr>
            <a:xfrm>
              <a:off x="4618704" y="3766582"/>
              <a:ext cx="807858" cy="181500"/>
              <a:chOff x="4618704" y="3766582"/>
              <a:chExt cx="807858" cy="181500"/>
            </a:xfrm>
          </p:grpSpPr>
          <p:sp>
            <p:nvSpPr>
              <p:cNvPr id="4951" name="Google Shape;4951;p9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2" name="Google Shape;4952;p9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953" name="Google Shape;4953;p92"/>
            <p:cNvGrpSpPr/>
            <p:nvPr/>
          </p:nvGrpSpPr>
          <p:grpSpPr>
            <a:xfrm>
              <a:off x="4735238" y="3547942"/>
              <a:ext cx="462839" cy="181500"/>
              <a:chOff x="4735238" y="3547942"/>
              <a:chExt cx="462839" cy="181500"/>
            </a:xfrm>
          </p:grpSpPr>
          <p:sp>
            <p:nvSpPr>
              <p:cNvPr id="4954" name="Google Shape;4954;p9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5" name="Google Shape;4955;p9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56" name="Google Shape;4956;p92"/>
          <p:cNvGrpSpPr/>
          <p:nvPr/>
        </p:nvGrpSpPr>
        <p:grpSpPr>
          <a:xfrm>
            <a:off x="7407836" y="2217537"/>
            <a:ext cx="1020955" cy="928853"/>
            <a:chOff x="926675" y="238125"/>
            <a:chExt cx="5755100" cy="5232975"/>
          </a:xfrm>
        </p:grpSpPr>
        <p:sp>
          <p:nvSpPr>
            <p:cNvPr id="4957" name="Google Shape;4957;p9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9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9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9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92"/>
          <p:cNvGrpSpPr/>
          <p:nvPr/>
        </p:nvGrpSpPr>
        <p:grpSpPr>
          <a:xfrm>
            <a:off x="715210" y="2616272"/>
            <a:ext cx="1695374" cy="1560837"/>
            <a:chOff x="727421" y="2828315"/>
            <a:chExt cx="1695374" cy="1560837"/>
          </a:xfrm>
        </p:grpSpPr>
        <p:grpSp>
          <p:nvGrpSpPr>
            <p:cNvPr id="4962" name="Google Shape;4962;p92"/>
            <p:cNvGrpSpPr/>
            <p:nvPr/>
          </p:nvGrpSpPr>
          <p:grpSpPr>
            <a:xfrm>
              <a:off x="727421" y="2828315"/>
              <a:ext cx="1695374" cy="1560837"/>
              <a:chOff x="734799" y="2782450"/>
              <a:chExt cx="1571100" cy="1577400"/>
            </a:xfrm>
          </p:grpSpPr>
          <p:cxnSp>
            <p:nvCxnSpPr>
              <p:cNvPr id="4963" name="Google Shape;4963;p9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964" name="Google Shape;4964;p9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965" name="Google Shape;4965;p92"/>
            <p:cNvGrpSpPr/>
            <p:nvPr/>
          </p:nvGrpSpPr>
          <p:grpSpPr>
            <a:xfrm>
              <a:off x="819108" y="2882501"/>
              <a:ext cx="1556791" cy="1426186"/>
              <a:chOff x="819108" y="2882501"/>
              <a:chExt cx="1556791" cy="1426186"/>
            </a:xfrm>
          </p:grpSpPr>
          <p:grpSp>
            <p:nvGrpSpPr>
              <p:cNvPr id="4966" name="Google Shape;4966;p92"/>
              <p:cNvGrpSpPr/>
              <p:nvPr/>
            </p:nvGrpSpPr>
            <p:grpSpPr>
              <a:xfrm>
                <a:off x="819108" y="2882501"/>
                <a:ext cx="103104" cy="1426186"/>
                <a:chOff x="4674013" y="3100904"/>
                <a:chExt cx="122758" cy="1698043"/>
              </a:xfrm>
            </p:grpSpPr>
            <p:sp>
              <p:nvSpPr>
                <p:cNvPr id="4967" name="Google Shape;4967;p9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9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9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9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9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9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9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92"/>
              <p:cNvGrpSpPr/>
              <p:nvPr/>
            </p:nvGrpSpPr>
            <p:grpSpPr>
              <a:xfrm>
                <a:off x="1062475" y="2882501"/>
                <a:ext cx="103104" cy="1426186"/>
                <a:chOff x="4940438" y="3100904"/>
                <a:chExt cx="122758" cy="1698043"/>
              </a:xfrm>
            </p:grpSpPr>
            <p:sp>
              <p:nvSpPr>
                <p:cNvPr id="4975" name="Google Shape;4975;p9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9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9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9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9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9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9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92"/>
              <p:cNvGrpSpPr/>
              <p:nvPr/>
            </p:nvGrpSpPr>
            <p:grpSpPr>
              <a:xfrm>
                <a:off x="1299324" y="2882501"/>
                <a:ext cx="103104" cy="1426186"/>
                <a:chOff x="5206863" y="3100904"/>
                <a:chExt cx="122758" cy="1698043"/>
              </a:xfrm>
            </p:grpSpPr>
            <p:sp>
              <p:nvSpPr>
                <p:cNvPr id="4983" name="Google Shape;4983;p9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9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9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9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9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9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9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92"/>
              <p:cNvGrpSpPr/>
              <p:nvPr/>
            </p:nvGrpSpPr>
            <p:grpSpPr>
              <a:xfrm>
                <a:off x="1786057" y="2882501"/>
                <a:ext cx="103104" cy="1426186"/>
                <a:chOff x="6006138" y="3143629"/>
                <a:chExt cx="122758" cy="1698043"/>
              </a:xfrm>
            </p:grpSpPr>
            <p:sp>
              <p:nvSpPr>
                <p:cNvPr id="4991" name="Google Shape;4991;p9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9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9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9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9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9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9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92"/>
              <p:cNvGrpSpPr/>
              <p:nvPr/>
            </p:nvGrpSpPr>
            <p:grpSpPr>
              <a:xfrm>
                <a:off x="2029422" y="2882501"/>
                <a:ext cx="103104" cy="1426186"/>
                <a:chOff x="6805413" y="3100904"/>
                <a:chExt cx="122758" cy="1698043"/>
              </a:xfrm>
            </p:grpSpPr>
            <p:sp>
              <p:nvSpPr>
                <p:cNvPr id="4999" name="Google Shape;4999;p9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9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9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9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9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9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9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92"/>
              <p:cNvGrpSpPr/>
              <p:nvPr/>
            </p:nvGrpSpPr>
            <p:grpSpPr>
              <a:xfrm>
                <a:off x="2272795" y="2882501"/>
                <a:ext cx="103104" cy="1426186"/>
                <a:chOff x="5206863" y="3100904"/>
                <a:chExt cx="122758" cy="1698043"/>
              </a:xfrm>
            </p:grpSpPr>
            <p:sp>
              <p:nvSpPr>
                <p:cNvPr id="5007" name="Google Shape;5007;p9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9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9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9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9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9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92"/>
              <p:cNvGrpSpPr/>
              <p:nvPr/>
            </p:nvGrpSpPr>
            <p:grpSpPr>
              <a:xfrm>
                <a:off x="1542694" y="2882501"/>
                <a:ext cx="103104" cy="1426186"/>
                <a:chOff x="6006138" y="3143629"/>
                <a:chExt cx="122758" cy="1698043"/>
              </a:xfrm>
            </p:grpSpPr>
            <p:sp>
              <p:nvSpPr>
                <p:cNvPr id="5015" name="Google Shape;5015;p9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9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9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9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22" name="Google Shape;5022;p92"/>
          <p:cNvGrpSpPr/>
          <p:nvPr/>
        </p:nvGrpSpPr>
        <p:grpSpPr>
          <a:xfrm>
            <a:off x="5671260" y="3305994"/>
            <a:ext cx="2749952" cy="870677"/>
            <a:chOff x="238125" y="1725700"/>
            <a:chExt cx="7139025" cy="2260325"/>
          </a:xfrm>
        </p:grpSpPr>
        <p:sp>
          <p:nvSpPr>
            <p:cNvPr id="5023" name="Google Shape;5023;p9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9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9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92"/>
          <p:cNvGrpSpPr/>
          <p:nvPr/>
        </p:nvGrpSpPr>
        <p:grpSpPr>
          <a:xfrm>
            <a:off x="5941424" y="2247740"/>
            <a:ext cx="1105452" cy="916747"/>
            <a:chOff x="5249100" y="1210600"/>
            <a:chExt cx="3502700" cy="2904775"/>
          </a:xfrm>
        </p:grpSpPr>
        <p:sp>
          <p:nvSpPr>
            <p:cNvPr id="5034" name="Google Shape;5034;p9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9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9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9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9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039" name="Google Shape;5039;p9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040" name="Google Shape;5040;p9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041" name="Google Shape;5041;p9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042" name="Google Shape;5042;p9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92"/>
          <p:cNvGrpSpPr/>
          <p:nvPr/>
        </p:nvGrpSpPr>
        <p:grpSpPr>
          <a:xfrm>
            <a:off x="7123972" y="967158"/>
            <a:ext cx="1304650" cy="1124856"/>
            <a:chOff x="7287122" y="1165658"/>
            <a:chExt cx="1219413" cy="1051365"/>
          </a:xfrm>
        </p:grpSpPr>
        <p:grpSp>
          <p:nvGrpSpPr>
            <p:cNvPr id="5044" name="Google Shape;5044;p92"/>
            <p:cNvGrpSpPr/>
            <p:nvPr/>
          </p:nvGrpSpPr>
          <p:grpSpPr>
            <a:xfrm>
              <a:off x="7287122" y="1969723"/>
              <a:ext cx="1219413" cy="247300"/>
              <a:chOff x="7287122" y="1969723"/>
              <a:chExt cx="1219413" cy="247300"/>
            </a:xfrm>
          </p:grpSpPr>
          <p:sp>
            <p:nvSpPr>
              <p:cNvPr id="5045" name="Google Shape;5045;p9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6" name="Google Shape;5046;p92"/>
              <p:cNvGrpSpPr/>
              <p:nvPr/>
            </p:nvGrpSpPr>
            <p:grpSpPr>
              <a:xfrm>
                <a:off x="7287122" y="2063892"/>
                <a:ext cx="1151753" cy="73428"/>
                <a:chOff x="7287122" y="2063892"/>
                <a:chExt cx="1151753" cy="73428"/>
              </a:xfrm>
            </p:grpSpPr>
            <p:sp>
              <p:nvSpPr>
                <p:cNvPr id="5047" name="Google Shape;5047;p9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8" name="Google Shape;5048;p9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049" name="Google Shape;5049;p92"/>
            <p:cNvGrpSpPr/>
            <p:nvPr/>
          </p:nvGrpSpPr>
          <p:grpSpPr>
            <a:xfrm>
              <a:off x="7287122" y="1712201"/>
              <a:ext cx="1219403" cy="246767"/>
              <a:chOff x="7287122" y="1712201"/>
              <a:chExt cx="1219403" cy="246767"/>
            </a:xfrm>
          </p:grpSpPr>
          <p:sp>
            <p:nvSpPr>
              <p:cNvPr id="5050" name="Google Shape;5050;p9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92"/>
              <p:cNvGrpSpPr/>
              <p:nvPr/>
            </p:nvGrpSpPr>
            <p:grpSpPr>
              <a:xfrm>
                <a:off x="7287122" y="1842861"/>
                <a:ext cx="1005303" cy="73419"/>
                <a:chOff x="7287122" y="1842861"/>
                <a:chExt cx="1005303" cy="73419"/>
              </a:xfrm>
            </p:grpSpPr>
            <p:sp>
              <p:nvSpPr>
                <p:cNvPr id="5052" name="Google Shape;5052;p9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3" name="Google Shape;5053;p9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054" name="Google Shape;5054;p92"/>
            <p:cNvGrpSpPr/>
            <p:nvPr/>
          </p:nvGrpSpPr>
          <p:grpSpPr>
            <a:xfrm>
              <a:off x="7287122" y="1447520"/>
              <a:ext cx="1219403" cy="286667"/>
              <a:chOff x="7287122" y="1447520"/>
              <a:chExt cx="1219403" cy="286667"/>
            </a:xfrm>
          </p:grpSpPr>
          <p:sp>
            <p:nvSpPr>
              <p:cNvPr id="5055" name="Google Shape;5055;p9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6" name="Google Shape;5056;p92"/>
              <p:cNvGrpSpPr/>
              <p:nvPr/>
            </p:nvGrpSpPr>
            <p:grpSpPr>
              <a:xfrm>
                <a:off x="7287122" y="1581977"/>
                <a:ext cx="852803" cy="73428"/>
                <a:chOff x="7287122" y="1581977"/>
                <a:chExt cx="852803" cy="73428"/>
              </a:xfrm>
            </p:grpSpPr>
            <p:sp>
              <p:nvSpPr>
                <p:cNvPr id="5057" name="Google Shape;5057;p9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8" name="Google Shape;5058;p9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059" name="Google Shape;5059;p92"/>
            <p:cNvGrpSpPr/>
            <p:nvPr/>
          </p:nvGrpSpPr>
          <p:grpSpPr>
            <a:xfrm>
              <a:off x="7287122" y="1165658"/>
              <a:ext cx="1219403" cy="344253"/>
              <a:chOff x="7287122" y="1165658"/>
              <a:chExt cx="1219403" cy="344253"/>
            </a:xfrm>
          </p:grpSpPr>
          <p:sp>
            <p:nvSpPr>
              <p:cNvPr id="5060" name="Google Shape;5060;p9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1" name="Google Shape;5061;p92"/>
              <p:cNvGrpSpPr/>
              <p:nvPr/>
            </p:nvGrpSpPr>
            <p:grpSpPr>
              <a:xfrm>
                <a:off x="7287122" y="1341025"/>
                <a:ext cx="695703" cy="73419"/>
                <a:chOff x="7287122" y="1341025"/>
                <a:chExt cx="695703" cy="73419"/>
              </a:xfrm>
            </p:grpSpPr>
            <p:sp>
              <p:nvSpPr>
                <p:cNvPr id="5062" name="Google Shape;5062;p9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3" name="Google Shape;5063;p9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064" name="Google Shape;5064;p92"/>
          <p:cNvGrpSpPr/>
          <p:nvPr/>
        </p:nvGrpSpPr>
        <p:grpSpPr>
          <a:xfrm>
            <a:off x="5790464" y="973181"/>
            <a:ext cx="1397729" cy="1098540"/>
            <a:chOff x="5900602" y="1193063"/>
            <a:chExt cx="1299851" cy="1021707"/>
          </a:xfrm>
        </p:grpSpPr>
        <p:grpSp>
          <p:nvGrpSpPr>
            <p:cNvPr id="5065" name="Google Shape;5065;p92"/>
            <p:cNvGrpSpPr/>
            <p:nvPr/>
          </p:nvGrpSpPr>
          <p:grpSpPr>
            <a:xfrm>
              <a:off x="6520337" y="1193063"/>
              <a:ext cx="341815" cy="799959"/>
              <a:chOff x="6520337" y="1193063"/>
              <a:chExt cx="341815" cy="799959"/>
            </a:xfrm>
          </p:grpSpPr>
          <p:grpSp>
            <p:nvGrpSpPr>
              <p:cNvPr id="5066" name="Google Shape;5066;p92"/>
              <p:cNvGrpSpPr/>
              <p:nvPr/>
            </p:nvGrpSpPr>
            <p:grpSpPr>
              <a:xfrm>
                <a:off x="6520337" y="1589527"/>
                <a:ext cx="213950" cy="403494"/>
                <a:chOff x="6520337" y="1589527"/>
                <a:chExt cx="213950" cy="403494"/>
              </a:xfrm>
            </p:grpSpPr>
            <p:sp>
              <p:nvSpPr>
                <p:cNvPr id="5067" name="Google Shape;5067;p9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9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92"/>
              <p:cNvGrpSpPr/>
              <p:nvPr/>
            </p:nvGrpSpPr>
            <p:grpSpPr>
              <a:xfrm>
                <a:off x="6577204" y="1193063"/>
                <a:ext cx="284947" cy="464512"/>
                <a:chOff x="6577204" y="1193063"/>
                <a:chExt cx="284947" cy="464512"/>
              </a:xfrm>
            </p:grpSpPr>
            <p:sp>
              <p:nvSpPr>
                <p:cNvPr id="5070" name="Google Shape;5070;p9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1" name="Google Shape;5071;p9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072" name="Google Shape;5072;p92"/>
            <p:cNvGrpSpPr/>
            <p:nvPr/>
          </p:nvGrpSpPr>
          <p:grpSpPr>
            <a:xfrm>
              <a:off x="6238903" y="1193063"/>
              <a:ext cx="300475" cy="900152"/>
              <a:chOff x="6238903" y="1193063"/>
              <a:chExt cx="300475" cy="900152"/>
            </a:xfrm>
          </p:grpSpPr>
          <p:grpSp>
            <p:nvGrpSpPr>
              <p:cNvPr id="5073" name="Google Shape;5073;p92"/>
              <p:cNvGrpSpPr/>
              <p:nvPr/>
            </p:nvGrpSpPr>
            <p:grpSpPr>
              <a:xfrm>
                <a:off x="6290865" y="1489315"/>
                <a:ext cx="248514" cy="603900"/>
                <a:chOff x="6290865" y="1489315"/>
                <a:chExt cx="248514" cy="603900"/>
              </a:xfrm>
            </p:grpSpPr>
            <p:sp>
              <p:nvSpPr>
                <p:cNvPr id="5074" name="Google Shape;5074;p9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9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92"/>
              <p:cNvGrpSpPr/>
              <p:nvPr/>
            </p:nvGrpSpPr>
            <p:grpSpPr>
              <a:xfrm>
                <a:off x="6238903" y="1193063"/>
                <a:ext cx="284947" cy="333087"/>
                <a:chOff x="6238903" y="1193063"/>
                <a:chExt cx="284947" cy="333087"/>
              </a:xfrm>
            </p:grpSpPr>
            <p:sp>
              <p:nvSpPr>
                <p:cNvPr id="5077" name="Google Shape;5077;p9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8" name="Google Shape;5078;p9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079" name="Google Shape;5079;p92"/>
            <p:cNvGrpSpPr/>
            <p:nvPr/>
          </p:nvGrpSpPr>
          <p:grpSpPr>
            <a:xfrm>
              <a:off x="5900602" y="1193063"/>
              <a:ext cx="444345" cy="1021707"/>
              <a:chOff x="5900602" y="1193063"/>
              <a:chExt cx="444345" cy="1021707"/>
            </a:xfrm>
          </p:grpSpPr>
          <p:grpSp>
            <p:nvGrpSpPr>
              <p:cNvPr id="5080" name="Google Shape;5080;p92"/>
              <p:cNvGrpSpPr/>
              <p:nvPr/>
            </p:nvGrpSpPr>
            <p:grpSpPr>
              <a:xfrm>
                <a:off x="6046501" y="1367785"/>
                <a:ext cx="298446" cy="846986"/>
                <a:chOff x="6046501" y="1367785"/>
                <a:chExt cx="298446" cy="846986"/>
              </a:xfrm>
            </p:grpSpPr>
            <p:sp>
              <p:nvSpPr>
                <p:cNvPr id="5081" name="Google Shape;5081;p9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9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92"/>
              <p:cNvGrpSpPr/>
              <p:nvPr/>
            </p:nvGrpSpPr>
            <p:grpSpPr>
              <a:xfrm>
                <a:off x="5900602" y="1193063"/>
                <a:ext cx="284947" cy="182312"/>
                <a:chOff x="5900602" y="1193063"/>
                <a:chExt cx="284947" cy="182312"/>
              </a:xfrm>
            </p:grpSpPr>
            <p:sp>
              <p:nvSpPr>
                <p:cNvPr id="5084" name="Google Shape;5084;p9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5" name="Google Shape;5085;p9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086" name="Google Shape;5086;p92"/>
            <p:cNvGrpSpPr/>
            <p:nvPr/>
          </p:nvGrpSpPr>
          <p:grpSpPr>
            <a:xfrm>
              <a:off x="6738300" y="1193063"/>
              <a:ext cx="462153" cy="707634"/>
              <a:chOff x="6738300" y="1193063"/>
              <a:chExt cx="462153" cy="707634"/>
            </a:xfrm>
          </p:grpSpPr>
          <p:grpSp>
            <p:nvGrpSpPr>
              <p:cNvPr id="5087" name="Google Shape;5087;p92"/>
              <p:cNvGrpSpPr/>
              <p:nvPr/>
            </p:nvGrpSpPr>
            <p:grpSpPr>
              <a:xfrm>
                <a:off x="6915505" y="1193063"/>
                <a:ext cx="284947" cy="597387"/>
                <a:chOff x="6915505" y="1193063"/>
                <a:chExt cx="284947" cy="597387"/>
              </a:xfrm>
            </p:grpSpPr>
            <p:sp>
              <p:nvSpPr>
                <p:cNvPr id="5088" name="Google Shape;5088;p9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9" name="Google Shape;5089;p9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90" name="Google Shape;5090;p92"/>
              <p:cNvGrpSpPr/>
              <p:nvPr/>
            </p:nvGrpSpPr>
            <p:grpSpPr>
              <a:xfrm>
                <a:off x="6738300" y="1684725"/>
                <a:ext cx="230066" cy="215971"/>
                <a:chOff x="6738300" y="1684725"/>
                <a:chExt cx="230066" cy="215971"/>
              </a:xfrm>
            </p:grpSpPr>
            <p:sp>
              <p:nvSpPr>
                <p:cNvPr id="5091" name="Google Shape;5091;p9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9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96"/>
        <p:cNvGrpSpPr/>
        <p:nvPr/>
      </p:nvGrpSpPr>
      <p:grpSpPr>
        <a:xfrm>
          <a:off x="0" y="0"/>
          <a:ext cx="0" cy="0"/>
          <a:chOff x="0" y="0"/>
          <a:chExt cx="0" cy="0"/>
        </a:xfrm>
      </p:grpSpPr>
      <p:grpSp>
        <p:nvGrpSpPr>
          <p:cNvPr id="5097" name="Google Shape;5097;p93"/>
          <p:cNvGrpSpPr/>
          <p:nvPr/>
        </p:nvGrpSpPr>
        <p:grpSpPr>
          <a:xfrm>
            <a:off x="821785" y="2307635"/>
            <a:ext cx="339235" cy="298186"/>
            <a:chOff x="898875" y="244725"/>
            <a:chExt cx="481800" cy="423500"/>
          </a:xfrm>
        </p:grpSpPr>
        <p:sp>
          <p:nvSpPr>
            <p:cNvPr id="5098" name="Google Shape;5098;p9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9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9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9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9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9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4" name="Google Shape;5104;p93"/>
          <p:cNvGrpSpPr/>
          <p:nvPr/>
        </p:nvGrpSpPr>
        <p:grpSpPr>
          <a:xfrm>
            <a:off x="1260167" y="2287103"/>
            <a:ext cx="298169" cy="339253"/>
            <a:chOff x="1529350" y="258825"/>
            <a:chExt cx="423475" cy="481825"/>
          </a:xfrm>
        </p:grpSpPr>
        <p:sp>
          <p:nvSpPr>
            <p:cNvPr id="5105" name="Google Shape;5105;p9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9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7" name="Google Shape;5107;p93"/>
          <p:cNvGrpSpPr/>
          <p:nvPr/>
        </p:nvGrpSpPr>
        <p:grpSpPr>
          <a:xfrm>
            <a:off x="1653142" y="2367273"/>
            <a:ext cx="340890" cy="178912"/>
            <a:chOff x="2084325" y="363300"/>
            <a:chExt cx="484150" cy="254100"/>
          </a:xfrm>
        </p:grpSpPr>
        <p:sp>
          <p:nvSpPr>
            <p:cNvPr id="5108" name="Google Shape;5108;p9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9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93"/>
          <p:cNvGrpSpPr/>
          <p:nvPr/>
        </p:nvGrpSpPr>
        <p:grpSpPr>
          <a:xfrm>
            <a:off x="2102437" y="2287102"/>
            <a:ext cx="298169" cy="339253"/>
            <a:chOff x="2707500" y="249400"/>
            <a:chExt cx="423475" cy="481825"/>
          </a:xfrm>
        </p:grpSpPr>
        <p:sp>
          <p:nvSpPr>
            <p:cNvPr id="5111" name="Google Shape;5111;p9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9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3" name="Google Shape;5113;p93"/>
          <p:cNvGrpSpPr/>
          <p:nvPr/>
        </p:nvGrpSpPr>
        <p:grpSpPr>
          <a:xfrm>
            <a:off x="2516052" y="2287428"/>
            <a:ext cx="305386" cy="338602"/>
            <a:chOff x="3300325" y="249875"/>
            <a:chExt cx="433725" cy="480900"/>
          </a:xfrm>
        </p:grpSpPr>
        <p:sp>
          <p:nvSpPr>
            <p:cNvPr id="5114" name="Google Shape;5114;p9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5" name="Google Shape;5115;p9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9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9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9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9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0" name="Google Shape;5120;p93"/>
          <p:cNvGrpSpPr/>
          <p:nvPr/>
        </p:nvGrpSpPr>
        <p:grpSpPr>
          <a:xfrm>
            <a:off x="2905137" y="2287349"/>
            <a:ext cx="352349" cy="338760"/>
            <a:chOff x="3854700" y="249750"/>
            <a:chExt cx="500425" cy="481125"/>
          </a:xfrm>
        </p:grpSpPr>
        <p:sp>
          <p:nvSpPr>
            <p:cNvPr id="5121" name="Google Shape;5121;p9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9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9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9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9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9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9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9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9" name="Google Shape;5129;p93"/>
          <p:cNvGrpSpPr/>
          <p:nvPr/>
        </p:nvGrpSpPr>
        <p:grpSpPr>
          <a:xfrm>
            <a:off x="3323126" y="2287349"/>
            <a:ext cx="352349" cy="338760"/>
            <a:chOff x="4447550" y="249750"/>
            <a:chExt cx="500425" cy="481125"/>
          </a:xfrm>
        </p:grpSpPr>
        <p:sp>
          <p:nvSpPr>
            <p:cNvPr id="5130" name="Google Shape;5130;p9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9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2" name="Google Shape;5132;p93"/>
          <p:cNvGrpSpPr/>
          <p:nvPr/>
        </p:nvGrpSpPr>
        <p:grpSpPr>
          <a:xfrm>
            <a:off x="3752328" y="2287102"/>
            <a:ext cx="339253" cy="339253"/>
            <a:chOff x="5049725" y="249400"/>
            <a:chExt cx="481825" cy="481825"/>
          </a:xfrm>
        </p:grpSpPr>
        <p:sp>
          <p:nvSpPr>
            <p:cNvPr id="5133" name="Google Shape;5133;p9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9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5" name="Google Shape;5135;p93"/>
          <p:cNvGrpSpPr/>
          <p:nvPr/>
        </p:nvGrpSpPr>
        <p:grpSpPr>
          <a:xfrm>
            <a:off x="4166269" y="2287102"/>
            <a:ext cx="339253" cy="339253"/>
            <a:chOff x="5660400" y="238125"/>
            <a:chExt cx="481825" cy="481825"/>
          </a:xfrm>
        </p:grpSpPr>
        <p:sp>
          <p:nvSpPr>
            <p:cNvPr id="5136" name="Google Shape;5136;p9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9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8" name="Google Shape;5138;p93"/>
          <p:cNvGrpSpPr/>
          <p:nvPr/>
        </p:nvGrpSpPr>
        <p:grpSpPr>
          <a:xfrm>
            <a:off x="4582955" y="2287102"/>
            <a:ext cx="339253" cy="339253"/>
            <a:chOff x="6235400" y="249400"/>
            <a:chExt cx="481825" cy="481825"/>
          </a:xfrm>
        </p:grpSpPr>
        <p:sp>
          <p:nvSpPr>
            <p:cNvPr id="5139" name="Google Shape;5139;p9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9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1" name="Google Shape;5141;p9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9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9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4" name="Google Shape;5144;p93"/>
          <p:cNvGrpSpPr/>
          <p:nvPr/>
        </p:nvGrpSpPr>
        <p:grpSpPr>
          <a:xfrm>
            <a:off x="821301" y="2731810"/>
            <a:ext cx="340204" cy="298116"/>
            <a:chOff x="899850" y="871450"/>
            <a:chExt cx="483175" cy="423400"/>
          </a:xfrm>
        </p:grpSpPr>
        <p:sp>
          <p:nvSpPr>
            <p:cNvPr id="5145" name="Google Shape;5145;p9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6" name="Google Shape;5146;p9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9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9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9" name="Google Shape;5149;p93"/>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50" name="Google Shape;5150;p93"/>
          <p:cNvGrpSpPr/>
          <p:nvPr/>
        </p:nvGrpSpPr>
        <p:grpSpPr>
          <a:xfrm>
            <a:off x="1653301" y="2711232"/>
            <a:ext cx="340573" cy="339271"/>
            <a:chOff x="2085450" y="842250"/>
            <a:chExt cx="483700" cy="481850"/>
          </a:xfrm>
        </p:grpSpPr>
        <p:sp>
          <p:nvSpPr>
            <p:cNvPr id="5151" name="Google Shape;5151;p9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9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9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4" name="Google Shape;5154;p93"/>
          <p:cNvGrpSpPr/>
          <p:nvPr/>
        </p:nvGrpSpPr>
        <p:grpSpPr>
          <a:xfrm>
            <a:off x="2081868" y="2711241"/>
            <a:ext cx="339306" cy="339253"/>
            <a:chOff x="2685825" y="840375"/>
            <a:chExt cx="481900" cy="481825"/>
          </a:xfrm>
        </p:grpSpPr>
        <p:sp>
          <p:nvSpPr>
            <p:cNvPr id="5155" name="Google Shape;5155;p9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9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7" name="Google Shape;5157;p93"/>
          <p:cNvGrpSpPr/>
          <p:nvPr/>
        </p:nvGrpSpPr>
        <p:grpSpPr>
          <a:xfrm>
            <a:off x="2493529" y="2710924"/>
            <a:ext cx="350431" cy="339887"/>
            <a:chOff x="3270675" y="841800"/>
            <a:chExt cx="497700" cy="482725"/>
          </a:xfrm>
        </p:grpSpPr>
        <p:sp>
          <p:nvSpPr>
            <p:cNvPr id="5158" name="Google Shape;5158;p9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9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9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61" name="Google Shape;5161;p93"/>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62" name="Google Shape;5162;p93"/>
          <p:cNvGrpSpPr/>
          <p:nvPr/>
        </p:nvGrpSpPr>
        <p:grpSpPr>
          <a:xfrm>
            <a:off x="3329675" y="2731783"/>
            <a:ext cx="339253" cy="298169"/>
            <a:chOff x="4467200" y="877100"/>
            <a:chExt cx="481825" cy="423475"/>
          </a:xfrm>
        </p:grpSpPr>
        <p:sp>
          <p:nvSpPr>
            <p:cNvPr id="5163" name="Google Shape;5163;p9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4" name="Google Shape;5164;p9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9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9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7" name="Google Shape;5167;p93"/>
          <p:cNvGrpSpPr/>
          <p:nvPr/>
        </p:nvGrpSpPr>
        <p:grpSpPr>
          <a:xfrm>
            <a:off x="3744565" y="2711232"/>
            <a:ext cx="354778" cy="339271"/>
            <a:chOff x="5045500" y="842250"/>
            <a:chExt cx="503875" cy="481850"/>
          </a:xfrm>
        </p:grpSpPr>
        <p:sp>
          <p:nvSpPr>
            <p:cNvPr id="5168" name="Google Shape;5168;p9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9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93"/>
          <p:cNvGrpSpPr/>
          <p:nvPr/>
        </p:nvGrpSpPr>
        <p:grpSpPr>
          <a:xfrm>
            <a:off x="4167413" y="2737451"/>
            <a:ext cx="336965" cy="286833"/>
            <a:chOff x="5645200" y="879425"/>
            <a:chExt cx="478575" cy="407375"/>
          </a:xfrm>
        </p:grpSpPr>
        <p:sp>
          <p:nvSpPr>
            <p:cNvPr id="5171" name="Google Shape;5171;p9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9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9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9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9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9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7" name="Google Shape;5177;p93"/>
          <p:cNvGrpSpPr/>
          <p:nvPr/>
        </p:nvGrpSpPr>
        <p:grpSpPr>
          <a:xfrm>
            <a:off x="4603488" y="2711241"/>
            <a:ext cx="298186" cy="339253"/>
            <a:chOff x="6264525" y="842250"/>
            <a:chExt cx="423500" cy="481825"/>
          </a:xfrm>
        </p:grpSpPr>
        <p:sp>
          <p:nvSpPr>
            <p:cNvPr id="5178" name="Google Shape;5178;p9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9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9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9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9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9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9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5" name="Google Shape;5185;p93"/>
          <p:cNvGrpSpPr/>
          <p:nvPr/>
        </p:nvGrpSpPr>
        <p:grpSpPr>
          <a:xfrm>
            <a:off x="821776" y="3125895"/>
            <a:ext cx="339253" cy="339253"/>
            <a:chOff x="900750" y="1436075"/>
            <a:chExt cx="481825" cy="481825"/>
          </a:xfrm>
        </p:grpSpPr>
        <p:sp>
          <p:nvSpPr>
            <p:cNvPr id="5186" name="Google Shape;5186;p9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9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8" name="Google Shape;5188;p9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9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0" name="Google Shape;5190;p93"/>
          <p:cNvGrpSpPr/>
          <p:nvPr/>
        </p:nvGrpSpPr>
        <p:grpSpPr>
          <a:xfrm>
            <a:off x="1239624" y="3186183"/>
            <a:ext cx="339253" cy="218676"/>
            <a:chOff x="1492675" y="1520750"/>
            <a:chExt cx="481825" cy="310575"/>
          </a:xfrm>
        </p:grpSpPr>
        <p:sp>
          <p:nvSpPr>
            <p:cNvPr id="5191" name="Google Shape;5191;p9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9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3" name="Google Shape;5193;p93"/>
          <p:cNvGrpSpPr/>
          <p:nvPr/>
        </p:nvGrpSpPr>
        <p:grpSpPr>
          <a:xfrm>
            <a:off x="1647421" y="3125877"/>
            <a:ext cx="352332" cy="339288"/>
            <a:chOff x="2071000" y="1435025"/>
            <a:chExt cx="500400" cy="481875"/>
          </a:xfrm>
        </p:grpSpPr>
        <p:sp>
          <p:nvSpPr>
            <p:cNvPr id="5194" name="Google Shape;5194;p9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9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9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7" name="Google Shape;5197;p93"/>
          <p:cNvGrpSpPr/>
          <p:nvPr/>
        </p:nvGrpSpPr>
        <p:grpSpPr>
          <a:xfrm>
            <a:off x="2075584" y="3146709"/>
            <a:ext cx="351874" cy="297623"/>
            <a:chOff x="2678350" y="1464650"/>
            <a:chExt cx="499750" cy="422700"/>
          </a:xfrm>
        </p:grpSpPr>
        <p:sp>
          <p:nvSpPr>
            <p:cNvPr id="5198" name="Google Shape;5198;p9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9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9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93"/>
          <p:cNvGrpSpPr/>
          <p:nvPr/>
        </p:nvGrpSpPr>
        <p:grpSpPr>
          <a:xfrm>
            <a:off x="2499118" y="3125895"/>
            <a:ext cx="339253" cy="339253"/>
            <a:chOff x="3271200" y="1435075"/>
            <a:chExt cx="481825" cy="481825"/>
          </a:xfrm>
        </p:grpSpPr>
        <p:sp>
          <p:nvSpPr>
            <p:cNvPr id="5202" name="Google Shape;5202;p9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9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4" name="Google Shape;5204;p93"/>
          <p:cNvGrpSpPr/>
          <p:nvPr/>
        </p:nvGrpSpPr>
        <p:grpSpPr>
          <a:xfrm>
            <a:off x="2909591" y="3125877"/>
            <a:ext cx="343442" cy="339288"/>
            <a:chOff x="3858100" y="1435075"/>
            <a:chExt cx="487775" cy="481875"/>
          </a:xfrm>
        </p:grpSpPr>
        <p:sp>
          <p:nvSpPr>
            <p:cNvPr id="5205" name="Google Shape;5205;p9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9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9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9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9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93"/>
          <p:cNvGrpSpPr/>
          <p:nvPr/>
        </p:nvGrpSpPr>
        <p:grpSpPr>
          <a:xfrm>
            <a:off x="3329674" y="3125895"/>
            <a:ext cx="339253" cy="339253"/>
            <a:chOff x="4456875" y="1435075"/>
            <a:chExt cx="481825" cy="481825"/>
          </a:xfrm>
        </p:grpSpPr>
        <p:sp>
          <p:nvSpPr>
            <p:cNvPr id="5211" name="Google Shape;5211;p9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9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9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9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9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9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9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9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9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9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9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9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9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9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9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9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9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9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9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93"/>
          <p:cNvGrpSpPr/>
          <p:nvPr/>
        </p:nvGrpSpPr>
        <p:grpSpPr>
          <a:xfrm>
            <a:off x="3750665" y="3125886"/>
            <a:ext cx="342580" cy="339271"/>
            <a:chOff x="5049725" y="1435050"/>
            <a:chExt cx="486550" cy="481850"/>
          </a:xfrm>
        </p:grpSpPr>
        <p:sp>
          <p:nvSpPr>
            <p:cNvPr id="5231" name="Google Shape;5231;p9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9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9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9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5" name="Google Shape;5235;p93"/>
          <p:cNvGrpSpPr/>
          <p:nvPr/>
        </p:nvGrpSpPr>
        <p:grpSpPr>
          <a:xfrm>
            <a:off x="4166216" y="3125895"/>
            <a:ext cx="339359" cy="339253"/>
            <a:chOff x="5642475" y="1435075"/>
            <a:chExt cx="481975" cy="481825"/>
          </a:xfrm>
        </p:grpSpPr>
        <p:sp>
          <p:nvSpPr>
            <p:cNvPr id="5236" name="Google Shape;5236;p9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9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9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9" name="Google Shape;5239;p93"/>
          <p:cNvGrpSpPr/>
          <p:nvPr/>
        </p:nvGrpSpPr>
        <p:grpSpPr>
          <a:xfrm>
            <a:off x="4580702" y="3125886"/>
            <a:ext cx="343759" cy="339271"/>
            <a:chOff x="6232000" y="1435050"/>
            <a:chExt cx="488225" cy="481850"/>
          </a:xfrm>
        </p:grpSpPr>
        <p:sp>
          <p:nvSpPr>
            <p:cNvPr id="5240" name="Google Shape;5240;p9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9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9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9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9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5" name="Google Shape;5245;p93"/>
          <p:cNvGrpSpPr/>
          <p:nvPr/>
        </p:nvGrpSpPr>
        <p:grpSpPr>
          <a:xfrm>
            <a:off x="841438" y="3539545"/>
            <a:ext cx="299929" cy="337792"/>
            <a:chOff x="924450" y="2028975"/>
            <a:chExt cx="425975" cy="479750"/>
          </a:xfrm>
        </p:grpSpPr>
        <p:sp>
          <p:nvSpPr>
            <p:cNvPr id="5246" name="Google Shape;5246;p9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9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9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9" name="Google Shape;5249;p93"/>
          <p:cNvGrpSpPr/>
          <p:nvPr/>
        </p:nvGrpSpPr>
        <p:grpSpPr>
          <a:xfrm>
            <a:off x="1653934" y="3559347"/>
            <a:ext cx="339306" cy="298186"/>
            <a:chOff x="2085450" y="2057100"/>
            <a:chExt cx="481900" cy="423500"/>
          </a:xfrm>
        </p:grpSpPr>
        <p:sp>
          <p:nvSpPr>
            <p:cNvPr id="5250" name="Google Shape;5250;p9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9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9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3" name="Google Shape;5253;p93"/>
          <p:cNvGrpSpPr/>
          <p:nvPr/>
        </p:nvGrpSpPr>
        <p:grpSpPr>
          <a:xfrm>
            <a:off x="2081868" y="3582592"/>
            <a:ext cx="339306" cy="251698"/>
            <a:chOff x="2678275" y="2090100"/>
            <a:chExt cx="481900" cy="357475"/>
          </a:xfrm>
        </p:grpSpPr>
        <p:sp>
          <p:nvSpPr>
            <p:cNvPr id="5254" name="Google Shape;5254;p9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9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9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9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9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93"/>
          <p:cNvGrpSpPr/>
          <p:nvPr/>
        </p:nvGrpSpPr>
        <p:grpSpPr>
          <a:xfrm>
            <a:off x="2559072" y="3594790"/>
            <a:ext cx="219345" cy="227301"/>
            <a:chOff x="3357325" y="2093500"/>
            <a:chExt cx="311525" cy="322825"/>
          </a:xfrm>
        </p:grpSpPr>
        <p:sp>
          <p:nvSpPr>
            <p:cNvPr id="5260" name="Google Shape;5260;p9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9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9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63" name="Google Shape;5263;p93"/>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64" name="Google Shape;5264;p93"/>
          <p:cNvGrpSpPr/>
          <p:nvPr/>
        </p:nvGrpSpPr>
        <p:grpSpPr>
          <a:xfrm>
            <a:off x="3353262" y="3538814"/>
            <a:ext cx="292078" cy="339253"/>
            <a:chOff x="4492800" y="2027925"/>
            <a:chExt cx="414825" cy="481825"/>
          </a:xfrm>
        </p:grpSpPr>
        <p:sp>
          <p:nvSpPr>
            <p:cNvPr id="5265" name="Google Shape;5265;p9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9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7" name="Google Shape;5267;p93"/>
          <p:cNvGrpSpPr/>
          <p:nvPr/>
        </p:nvGrpSpPr>
        <p:grpSpPr>
          <a:xfrm>
            <a:off x="3752354" y="3538805"/>
            <a:ext cx="339200" cy="339271"/>
            <a:chOff x="5049725" y="2027900"/>
            <a:chExt cx="481750" cy="481850"/>
          </a:xfrm>
        </p:grpSpPr>
        <p:sp>
          <p:nvSpPr>
            <p:cNvPr id="5268" name="Google Shape;5268;p9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9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9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9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9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9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9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9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6" name="Google Shape;5276;p93"/>
          <p:cNvGrpSpPr/>
          <p:nvPr/>
        </p:nvGrpSpPr>
        <p:grpSpPr>
          <a:xfrm>
            <a:off x="4225950" y="3538893"/>
            <a:ext cx="219890" cy="339095"/>
            <a:chOff x="5726350" y="2028150"/>
            <a:chExt cx="312300" cy="481600"/>
          </a:xfrm>
        </p:grpSpPr>
        <p:sp>
          <p:nvSpPr>
            <p:cNvPr id="5277" name="Google Shape;5277;p9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9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9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0" name="Google Shape;5280;p93"/>
          <p:cNvGrpSpPr/>
          <p:nvPr/>
        </p:nvGrpSpPr>
        <p:grpSpPr>
          <a:xfrm>
            <a:off x="4586141" y="3542000"/>
            <a:ext cx="332881" cy="332881"/>
            <a:chOff x="6239925" y="2032450"/>
            <a:chExt cx="472775" cy="472775"/>
          </a:xfrm>
        </p:grpSpPr>
        <p:sp>
          <p:nvSpPr>
            <p:cNvPr id="5281" name="Google Shape;5281;p9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9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3" name="Google Shape;5283;p93"/>
          <p:cNvGrpSpPr/>
          <p:nvPr/>
        </p:nvGrpSpPr>
        <p:grpSpPr>
          <a:xfrm>
            <a:off x="5035233" y="2364092"/>
            <a:ext cx="334641" cy="185425"/>
            <a:chOff x="903075" y="2730000"/>
            <a:chExt cx="475275" cy="263350"/>
          </a:xfrm>
        </p:grpSpPr>
        <p:sp>
          <p:nvSpPr>
            <p:cNvPr id="5284" name="Google Shape;5284;p9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9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9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93"/>
          <p:cNvGrpSpPr/>
          <p:nvPr/>
        </p:nvGrpSpPr>
        <p:grpSpPr>
          <a:xfrm>
            <a:off x="1239624" y="3538814"/>
            <a:ext cx="339253" cy="339253"/>
            <a:chOff x="1492675" y="2027925"/>
            <a:chExt cx="481825" cy="481825"/>
          </a:xfrm>
        </p:grpSpPr>
        <p:sp>
          <p:nvSpPr>
            <p:cNvPr id="5288" name="Google Shape;5288;p9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9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9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9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9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3" name="Google Shape;5293;p93"/>
          <p:cNvGrpSpPr/>
          <p:nvPr/>
        </p:nvGrpSpPr>
        <p:grpSpPr>
          <a:xfrm>
            <a:off x="5466000" y="2287178"/>
            <a:ext cx="339253" cy="339253"/>
            <a:chOff x="1492675" y="2620775"/>
            <a:chExt cx="481825" cy="481825"/>
          </a:xfrm>
        </p:grpSpPr>
        <p:sp>
          <p:nvSpPr>
            <p:cNvPr id="5294" name="Google Shape;5294;p9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9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6" name="Google Shape;5296;p93"/>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7" name="Google Shape;5297;p93"/>
          <p:cNvGrpSpPr/>
          <p:nvPr/>
        </p:nvGrpSpPr>
        <p:grpSpPr>
          <a:xfrm>
            <a:off x="6289754" y="2303161"/>
            <a:ext cx="333585" cy="307287"/>
            <a:chOff x="2682350" y="2643425"/>
            <a:chExt cx="473775" cy="436425"/>
          </a:xfrm>
        </p:grpSpPr>
        <p:sp>
          <p:nvSpPr>
            <p:cNvPr id="5298" name="Google Shape;5298;p9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9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9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9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9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9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9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5" name="Google Shape;5305;p93"/>
          <p:cNvGrpSpPr/>
          <p:nvPr/>
        </p:nvGrpSpPr>
        <p:grpSpPr>
          <a:xfrm>
            <a:off x="6755243" y="2287178"/>
            <a:ext cx="238531" cy="339253"/>
            <a:chOff x="3342725" y="2620775"/>
            <a:chExt cx="338775" cy="481825"/>
          </a:xfrm>
        </p:grpSpPr>
        <p:sp>
          <p:nvSpPr>
            <p:cNvPr id="5306" name="Google Shape;5306;p9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9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9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9" name="Google Shape;5309;p93"/>
          <p:cNvGrpSpPr/>
          <p:nvPr/>
        </p:nvGrpSpPr>
        <p:grpSpPr>
          <a:xfrm>
            <a:off x="7148994" y="2287178"/>
            <a:ext cx="278296" cy="339253"/>
            <a:chOff x="3907325" y="2620775"/>
            <a:chExt cx="395250" cy="481825"/>
          </a:xfrm>
        </p:grpSpPr>
        <p:sp>
          <p:nvSpPr>
            <p:cNvPr id="5310" name="Google Shape;5310;p9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9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9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9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93"/>
          <p:cNvGrpSpPr/>
          <p:nvPr/>
        </p:nvGrpSpPr>
        <p:grpSpPr>
          <a:xfrm>
            <a:off x="7542181" y="2297783"/>
            <a:ext cx="339253" cy="318042"/>
            <a:chOff x="4456875" y="2635825"/>
            <a:chExt cx="481825" cy="451700"/>
          </a:xfrm>
        </p:grpSpPr>
        <p:sp>
          <p:nvSpPr>
            <p:cNvPr id="5315" name="Google Shape;5315;p9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9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9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9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9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9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1" name="Google Shape;5321;p93"/>
          <p:cNvGrpSpPr/>
          <p:nvPr/>
        </p:nvGrpSpPr>
        <p:grpSpPr>
          <a:xfrm>
            <a:off x="7967105" y="2297783"/>
            <a:ext cx="339253" cy="318042"/>
            <a:chOff x="5049725" y="2635825"/>
            <a:chExt cx="481825" cy="451700"/>
          </a:xfrm>
        </p:grpSpPr>
        <p:sp>
          <p:nvSpPr>
            <p:cNvPr id="5322" name="Google Shape;5322;p9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9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9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5" name="Google Shape;5325;p93"/>
          <p:cNvGrpSpPr/>
          <p:nvPr/>
        </p:nvGrpSpPr>
        <p:grpSpPr>
          <a:xfrm>
            <a:off x="2401355" y="3952243"/>
            <a:ext cx="338566" cy="338373"/>
            <a:chOff x="5643000" y="2621375"/>
            <a:chExt cx="480850" cy="480575"/>
          </a:xfrm>
        </p:grpSpPr>
        <p:sp>
          <p:nvSpPr>
            <p:cNvPr id="5326" name="Google Shape;5326;p9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9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9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9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9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9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9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3" name="Google Shape;5333;p93"/>
          <p:cNvGrpSpPr/>
          <p:nvPr/>
        </p:nvGrpSpPr>
        <p:grpSpPr>
          <a:xfrm>
            <a:off x="4171048" y="3951803"/>
            <a:ext cx="339359" cy="339253"/>
            <a:chOff x="6235250" y="2620775"/>
            <a:chExt cx="481975" cy="481825"/>
          </a:xfrm>
        </p:grpSpPr>
        <p:sp>
          <p:nvSpPr>
            <p:cNvPr id="5334" name="Google Shape;5334;p9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9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9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9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9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39" name="Google Shape;5339;p93"/>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0" name="Google Shape;5340;p93"/>
          <p:cNvGrpSpPr/>
          <p:nvPr/>
        </p:nvGrpSpPr>
        <p:grpSpPr>
          <a:xfrm>
            <a:off x="5465078" y="2711317"/>
            <a:ext cx="341101" cy="339253"/>
            <a:chOff x="1535000" y="3223325"/>
            <a:chExt cx="484450" cy="481825"/>
          </a:xfrm>
        </p:grpSpPr>
        <p:sp>
          <p:nvSpPr>
            <p:cNvPr id="5341" name="Google Shape;5341;p9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9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9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4" name="Google Shape;5344;p93"/>
          <p:cNvGrpSpPr/>
          <p:nvPr/>
        </p:nvGrpSpPr>
        <p:grpSpPr>
          <a:xfrm>
            <a:off x="5872645" y="2746618"/>
            <a:ext cx="339253" cy="268649"/>
            <a:chOff x="2085525" y="3263750"/>
            <a:chExt cx="481825" cy="381550"/>
          </a:xfrm>
        </p:grpSpPr>
        <p:sp>
          <p:nvSpPr>
            <p:cNvPr id="5345" name="Google Shape;5345;p9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9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7" name="Google Shape;5347;p93"/>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8" name="Google Shape;5348;p93"/>
          <p:cNvGrpSpPr/>
          <p:nvPr/>
        </p:nvGrpSpPr>
        <p:grpSpPr>
          <a:xfrm>
            <a:off x="6704407" y="2711308"/>
            <a:ext cx="340204" cy="339271"/>
            <a:chOff x="3270450" y="3213625"/>
            <a:chExt cx="483175" cy="481850"/>
          </a:xfrm>
        </p:grpSpPr>
        <p:sp>
          <p:nvSpPr>
            <p:cNvPr id="5349" name="Google Shape;5349;p9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9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1" name="Google Shape;5351;p93"/>
          <p:cNvGrpSpPr/>
          <p:nvPr/>
        </p:nvGrpSpPr>
        <p:grpSpPr>
          <a:xfrm>
            <a:off x="7203676" y="2711317"/>
            <a:ext cx="168931" cy="339253"/>
            <a:chOff x="3984950" y="3213600"/>
            <a:chExt cx="239925" cy="481825"/>
          </a:xfrm>
        </p:grpSpPr>
        <p:sp>
          <p:nvSpPr>
            <p:cNvPr id="5352" name="Google Shape;5352;p9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9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54" name="Google Shape;5354;p93"/>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93"/>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56" name="Google Shape;5356;p93"/>
          <p:cNvGrpSpPr/>
          <p:nvPr/>
        </p:nvGrpSpPr>
        <p:grpSpPr>
          <a:xfrm>
            <a:off x="1938873" y="3981487"/>
            <a:ext cx="355218" cy="279880"/>
            <a:chOff x="5629975" y="3255775"/>
            <a:chExt cx="504500" cy="397500"/>
          </a:xfrm>
        </p:grpSpPr>
        <p:sp>
          <p:nvSpPr>
            <p:cNvPr id="5357" name="Google Shape;5357;p9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9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9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9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9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2" name="Google Shape;5362;p93"/>
          <p:cNvGrpSpPr/>
          <p:nvPr/>
        </p:nvGrpSpPr>
        <p:grpSpPr>
          <a:xfrm>
            <a:off x="3723529" y="3981593"/>
            <a:ext cx="340256" cy="279669"/>
            <a:chOff x="6234950" y="3255925"/>
            <a:chExt cx="483250" cy="397200"/>
          </a:xfrm>
        </p:grpSpPr>
        <p:sp>
          <p:nvSpPr>
            <p:cNvPr id="5363" name="Google Shape;5363;p9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9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9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9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9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9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9" name="Google Shape;5369;p93"/>
          <p:cNvGrpSpPr/>
          <p:nvPr/>
        </p:nvGrpSpPr>
        <p:grpSpPr>
          <a:xfrm>
            <a:off x="5043532" y="3125970"/>
            <a:ext cx="318042" cy="339253"/>
            <a:chOff x="914900" y="3806450"/>
            <a:chExt cx="451700" cy="481825"/>
          </a:xfrm>
        </p:grpSpPr>
        <p:sp>
          <p:nvSpPr>
            <p:cNvPr id="5370" name="Google Shape;5370;p9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9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9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9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9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5" name="Google Shape;5375;p93"/>
          <p:cNvGrpSpPr/>
          <p:nvPr/>
        </p:nvGrpSpPr>
        <p:grpSpPr>
          <a:xfrm>
            <a:off x="5462454" y="3125785"/>
            <a:ext cx="346347" cy="339623"/>
            <a:chOff x="1490050" y="3805975"/>
            <a:chExt cx="491900" cy="482350"/>
          </a:xfrm>
        </p:grpSpPr>
        <p:sp>
          <p:nvSpPr>
            <p:cNvPr id="5376" name="Google Shape;5376;p9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9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9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9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0" name="Google Shape;5380;p93"/>
          <p:cNvGrpSpPr/>
          <p:nvPr/>
        </p:nvGrpSpPr>
        <p:grpSpPr>
          <a:xfrm>
            <a:off x="5886322" y="3125970"/>
            <a:ext cx="311899" cy="339253"/>
            <a:chOff x="2104275" y="3806450"/>
            <a:chExt cx="442975" cy="481825"/>
          </a:xfrm>
        </p:grpSpPr>
        <p:sp>
          <p:nvSpPr>
            <p:cNvPr id="5381" name="Google Shape;5381;p9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9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93"/>
          <p:cNvGrpSpPr/>
          <p:nvPr/>
        </p:nvGrpSpPr>
        <p:grpSpPr>
          <a:xfrm>
            <a:off x="6309839" y="3125970"/>
            <a:ext cx="293416" cy="339253"/>
            <a:chOff x="2710875" y="3806450"/>
            <a:chExt cx="416725" cy="481825"/>
          </a:xfrm>
        </p:grpSpPr>
        <p:sp>
          <p:nvSpPr>
            <p:cNvPr id="5384" name="Google Shape;5384;p9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9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93"/>
          <p:cNvGrpSpPr/>
          <p:nvPr/>
        </p:nvGrpSpPr>
        <p:grpSpPr>
          <a:xfrm>
            <a:off x="6704883" y="3166412"/>
            <a:ext cx="339253" cy="258369"/>
            <a:chOff x="3271200" y="3863875"/>
            <a:chExt cx="481825" cy="366950"/>
          </a:xfrm>
        </p:grpSpPr>
        <p:sp>
          <p:nvSpPr>
            <p:cNvPr id="5387" name="Google Shape;5387;p9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9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9" name="Google Shape;5389;p93"/>
          <p:cNvGrpSpPr/>
          <p:nvPr/>
        </p:nvGrpSpPr>
        <p:grpSpPr>
          <a:xfrm>
            <a:off x="7140377" y="3126199"/>
            <a:ext cx="295528" cy="338795"/>
            <a:chOff x="3895050" y="3806775"/>
            <a:chExt cx="419725" cy="481175"/>
          </a:xfrm>
        </p:grpSpPr>
        <p:sp>
          <p:nvSpPr>
            <p:cNvPr id="5390" name="Google Shape;5390;p9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9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93"/>
          <p:cNvGrpSpPr/>
          <p:nvPr/>
        </p:nvGrpSpPr>
        <p:grpSpPr>
          <a:xfrm>
            <a:off x="7543659" y="3125979"/>
            <a:ext cx="336296" cy="339235"/>
            <a:chOff x="4464775" y="3806475"/>
            <a:chExt cx="477625" cy="481800"/>
          </a:xfrm>
        </p:grpSpPr>
        <p:sp>
          <p:nvSpPr>
            <p:cNvPr id="5393" name="Google Shape;5393;p9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9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9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9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9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9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93"/>
          <p:cNvGrpSpPr/>
          <p:nvPr/>
        </p:nvGrpSpPr>
        <p:grpSpPr>
          <a:xfrm>
            <a:off x="7967105" y="3125970"/>
            <a:ext cx="339253" cy="339253"/>
            <a:chOff x="5049725" y="3806450"/>
            <a:chExt cx="481825" cy="481825"/>
          </a:xfrm>
        </p:grpSpPr>
        <p:sp>
          <p:nvSpPr>
            <p:cNvPr id="5400" name="Google Shape;5400;p9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9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9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3" name="Google Shape;5403;p93"/>
          <p:cNvGrpSpPr/>
          <p:nvPr/>
        </p:nvGrpSpPr>
        <p:grpSpPr>
          <a:xfrm>
            <a:off x="1492357" y="3951798"/>
            <a:ext cx="339253" cy="339253"/>
            <a:chOff x="5651375" y="3806450"/>
            <a:chExt cx="481825" cy="481825"/>
          </a:xfrm>
        </p:grpSpPr>
        <p:sp>
          <p:nvSpPr>
            <p:cNvPr id="5404" name="Google Shape;5404;p9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9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9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9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8" name="Google Shape;5408;p93"/>
          <p:cNvGrpSpPr/>
          <p:nvPr/>
        </p:nvGrpSpPr>
        <p:grpSpPr>
          <a:xfrm>
            <a:off x="3317763" y="3953787"/>
            <a:ext cx="298503" cy="335275"/>
            <a:chOff x="6264300" y="3809300"/>
            <a:chExt cx="423950" cy="476175"/>
          </a:xfrm>
        </p:grpSpPr>
        <p:sp>
          <p:nvSpPr>
            <p:cNvPr id="5409" name="Google Shape;5409;p9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9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9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2" name="Google Shape;5412;p93"/>
          <p:cNvGrpSpPr/>
          <p:nvPr/>
        </p:nvGrpSpPr>
        <p:grpSpPr>
          <a:xfrm>
            <a:off x="5032267" y="3538881"/>
            <a:ext cx="340573" cy="339271"/>
            <a:chOff x="898875" y="4399275"/>
            <a:chExt cx="483700" cy="481850"/>
          </a:xfrm>
        </p:grpSpPr>
        <p:sp>
          <p:nvSpPr>
            <p:cNvPr id="5413" name="Google Shape;5413;p9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93"/>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9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9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9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9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9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9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93"/>
          <p:cNvGrpSpPr/>
          <p:nvPr/>
        </p:nvGrpSpPr>
        <p:grpSpPr>
          <a:xfrm>
            <a:off x="5466000" y="3554133"/>
            <a:ext cx="339253" cy="308765"/>
            <a:chOff x="1492675" y="4420975"/>
            <a:chExt cx="481825" cy="438525"/>
          </a:xfrm>
        </p:grpSpPr>
        <p:sp>
          <p:nvSpPr>
            <p:cNvPr id="5422" name="Google Shape;5422;p9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9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9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9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9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93"/>
          <p:cNvGrpSpPr/>
          <p:nvPr/>
        </p:nvGrpSpPr>
        <p:grpSpPr>
          <a:xfrm>
            <a:off x="5870982" y="3539558"/>
            <a:ext cx="342580" cy="337915"/>
            <a:chOff x="2084100" y="4400250"/>
            <a:chExt cx="486550" cy="479925"/>
          </a:xfrm>
        </p:grpSpPr>
        <p:sp>
          <p:nvSpPr>
            <p:cNvPr id="5428" name="Google Shape;5428;p9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9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9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9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9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9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4" name="Google Shape;5434;p93"/>
          <p:cNvGrpSpPr/>
          <p:nvPr/>
        </p:nvGrpSpPr>
        <p:grpSpPr>
          <a:xfrm>
            <a:off x="6307462" y="3538907"/>
            <a:ext cx="298169" cy="339218"/>
            <a:chOff x="2707950" y="4399325"/>
            <a:chExt cx="423475" cy="481775"/>
          </a:xfrm>
        </p:grpSpPr>
        <p:sp>
          <p:nvSpPr>
            <p:cNvPr id="5435" name="Google Shape;5435;p9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9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9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9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9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9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9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9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9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9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9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9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93"/>
          <p:cNvGrpSpPr/>
          <p:nvPr/>
        </p:nvGrpSpPr>
        <p:grpSpPr>
          <a:xfrm>
            <a:off x="6736981" y="3538881"/>
            <a:ext cx="275057" cy="339271"/>
            <a:chOff x="3330525" y="4399275"/>
            <a:chExt cx="390650" cy="481850"/>
          </a:xfrm>
        </p:grpSpPr>
        <p:sp>
          <p:nvSpPr>
            <p:cNvPr id="5448" name="Google Shape;5448;p9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9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9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9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9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9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9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5" name="Google Shape;5455;p93"/>
          <p:cNvGrpSpPr/>
          <p:nvPr/>
        </p:nvGrpSpPr>
        <p:grpSpPr>
          <a:xfrm>
            <a:off x="7161510" y="3538890"/>
            <a:ext cx="253265" cy="339253"/>
            <a:chOff x="3938800" y="4399275"/>
            <a:chExt cx="359700" cy="481825"/>
          </a:xfrm>
        </p:grpSpPr>
        <p:sp>
          <p:nvSpPr>
            <p:cNvPr id="5456" name="Google Shape;5456;p9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9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9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9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9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93"/>
          <p:cNvGrpSpPr/>
          <p:nvPr/>
        </p:nvGrpSpPr>
        <p:grpSpPr>
          <a:xfrm>
            <a:off x="7632288" y="3538890"/>
            <a:ext cx="159039" cy="339253"/>
            <a:chOff x="4584850" y="4399275"/>
            <a:chExt cx="225875" cy="481825"/>
          </a:xfrm>
        </p:grpSpPr>
        <p:sp>
          <p:nvSpPr>
            <p:cNvPr id="5462" name="Google Shape;5462;p9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9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64" name="Google Shape;5464;p93"/>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65" name="Google Shape;5465;p93"/>
          <p:cNvGrpSpPr/>
          <p:nvPr/>
        </p:nvGrpSpPr>
        <p:grpSpPr>
          <a:xfrm>
            <a:off x="1045841" y="3951795"/>
            <a:ext cx="339253" cy="339253"/>
            <a:chOff x="5642550" y="4399275"/>
            <a:chExt cx="481825" cy="481825"/>
          </a:xfrm>
        </p:grpSpPr>
        <p:sp>
          <p:nvSpPr>
            <p:cNvPr id="5466" name="Google Shape;5466;p9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9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8" name="Google Shape;5468;p93"/>
          <p:cNvGrpSpPr/>
          <p:nvPr/>
        </p:nvGrpSpPr>
        <p:grpSpPr>
          <a:xfrm>
            <a:off x="2847184" y="3963703"/>
            <a:ext cx="363316" cy="315437"/>
            <a:chOff x="6218300" y="4416175"/>
            <a:chExt cx="516000" cy="448000"/>
          </a:xfrm>
        </p:grpSpPr>
        <p:sp>
          <p:nvSpPr>
            <p:cNvPr id="5469" name="Google Shape;5469;p9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9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9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2" name="Google Shape;5472;p93"/>
          <p:cNvGrpSpPr/>
          <p:nvPr/>
        </p:nvGrpSpPr>
        <p:grpSpPr>
          <a:xfrm>
            <a:off x="5957218" y="3951792"/>
            <a:ext cx="339253" cy="339253"/>
            <a:chOff x="899850" y="4992125"/>
            <a:chExt cx="481825" cy="481825"/>
          </a:xfrm>
        </p:grpSpPr>
        <p:sp>
          <p:nvSpPr>
            <p:cNvPr id="5473" name="Google Shape;5473;p9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9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9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6" name="Google Shape;5476;p93"/>
          <p:cNvGrpSpPr/>
          <p:nvPr/>
        </p:nvGrpSpPr>
        <p:grpSpPr>
          <a:xfrm>
            <a:off x="5510702" y="3951792"/>
            <a:ext cx="339253" cy="339253"/>
            <a:chOff x="1492675" y="4992125"/>
            <a:chExt cx="481825" cy="481825"/>
          </a:xfrm>
        </p:grpSpPr>
        <p:sp>
          <p:nvSpPr>
            <p:cNvPr id="5477" name="Google Shape;5477;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93"/>
          <p:cNvGrpSpPr/>
          <p:nvPr/>
        </p:nvGrpSpPr>
        <p:grpSpPr>
          <a:xfrm>
            <a:off x="5064186" y="3951792"/>
            <a:ext cx="339253" cy="339253"/>
            <a:chOff x="2085525" y="4992125"/>
            <a:chExt cx="481825" cy="481825"/>
          </a:xfrm>
        </p:grpSpPr>
        <p:sp>
          <p:nvSpPr>
            <p:cNvPr id="5480" name="Google Shape;5480;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93"/>
          <p:cNvGrpSpPr/>
          <p:nvPr/>
        </p:nvGrpSpPr>
        <p:grpSpPr>
          <a:xfrm>
            <a:off x="6850408" y="3951792"/>
            <a:ext cx="339253" cy="339253"/>
            <a:chOff x="2678350" y="4992125"/>
            <a:chExt cx="481825" cy="481825"/>
          </a:xfrm>
        </p:grpSpPr>
        <p:sp>
          <p:nvSpPr>
            <p:cNvPr id="5483" name="Google Shape;5483;p9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9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9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93"/>
          <p:cNvGrpSpPr/>
          <p:nvPr/>
        </p:nvGrpSpPr>
        <p:grpSpPr>
          <a:xfrm>
            <a:off x="4617670" y="3951792"/>
            <a:ext cx="339253" cy="339253"/>
            <a:chOff x="3271200" y="4992125"/>
            <a:chExt cx="481825" cy="481825"/>
          </a:xfrm>
        </p:grpSpPr>
        <p:sp>
          <p:nvSpPr>
            <p:cNvPr id="5487" name="Google Shape;5487;p9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9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9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0" name="Google Shape;5490;p93"/>
          <p:cNvGrpSpPr/>
          <p:nvPr/>
        </p:nvGrpSpPr>
        <p:grpSpPr>
          <a:xfrm>
            <a:off x="7296924" y="3952822"/>
            <a:ext cx="339411" cy="337193"/>
            <a:chOff x="3863900" y="4993625"/>
            <a:chExt cx="482050" cy="478900"/>
          </a:xfrm>
        </p:grpSpPr>
        <p:sp>
          <p:nvSpPr>
            <p:cNvPr id="5491" name="Google Shape;5491;p9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9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9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9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5" name="Google Shape;5495;p93"/>
          <p:cNvGrpSpPr/>
          <p:nvPr/>
        </p:nvGrpSpPr>
        <p:grpSpPr>
          <a:xfrm>
            <a:off x="7743599" y="3952822"/>
            <a:ext cx="339411" cy="337193"/>
            <a:chOff x="4456725" y="4993625"/>
            <a:chExt cx="482050" cy="478900"/>
          </a:xfrm>
        </p:grpSpPr>
        <p:sp>
          <p:nvSpPr>
            <p:cNvPr id="5496" name="Google Shape;5496;p9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9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9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9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0" name="Google Shape;5500;p93"/>
          <p:cNvGrpSpPr/>
          <p:nvPr/>
        </p:nvGrpSpPr>
        <p:grpSpPr>
          <a:xfrm>
            <a:off x="6403734" y="3952813"/>
            <a:ext cx="339411" cy="337211"/>
            <a:chOff x="5049575" y="4993600"/>
            <a:chExt cx="482050" cy="478925"/>
          </a:xfrm>
        </p:grpSpPr>
        <p:sp>
          <p:nvSpPr>
            <p:cNvPr id="5501" name="Google Shape;5501;p9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9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9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9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05" name="Google Shape;5505;p93"/>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506" name="Google Shape;5506;p9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10"/>
        <p:cNvGrpSpPr/>
        <p:nvPr/>
      </p:nvGrpSpPr>
      <p:grpSpPr>
        <a:xfrm>
          <a:off x="0" y="0"/>
          <a:ext cx="0" cy="0"/>
          <a:chOff x="0" y="0"/>
          <a:chExt cx="0" cy="0"/>
        </a:xfrm>
      </p:grpSpPr>
      <p:grpSp>
        <p:nvGrpSpPr>
          <p:cNvPr id="5511" name="Google Shape;5511;p94"/>
          <p:cNvGrpSpPr/>
          <p:nvPr/>
        </p:nvGrpSpPr>
        <p:grpSpPr>
          <a:xfrm>
            <a:off x="856199" y="1311179"/>
            <a:ext cx="322099" cy="370529"/>
            <a:chOff x="-42971725" y="3217825"/>
            <a:chExt cx="275675" cy="317125"/>
          </a:xfrm>
        </p:grpSpPr>
        <p:sp>
          <p:nvSpPr>
            <p:cNvPr id="5512" name="Google Shape;5512;p9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9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9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94"/>
          <p:cNvGrpSpPr/>
          <p:nvPr/>
        </p:nvGrpSpPr>
        <p:grpSpPr>
          <a:xfrm>
            <a:off x="828113" y="1779835"/>
            <a:ext cx="378270" cy="337551"/>
            <a:chOff x="-42996150" y="3612600"/>
            <a:chExt cx="323750" cy="288900"/>
          </a:xfrm>
        </p:grpSpPr>
        <p:sp>
          <p:nvSpPr>
            <p:cNvPr id="5516" name="Google Shape;5516;p9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9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9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94"/>
          <p:cNvGrpSpPr/>
          <p:nvPr/>
        </p:nvGrpSpPr>
        <p:grpSpPr>
          <a:xfrm>
            <a:off x="830874" y="2189205"/>
            <a:ext cx="372749" cy="370909"/>
            <a:chOff x="-42994575" y="3950300"/>
            <a:chExt cx="319025" cy="317450"/>
          </a:xfrm>
        </p:grpSpPr>
        <p:sp>
          <p:nvSpPr>
            <p:cNvPr id="5520" name="Google Shape;5520;p9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9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9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94"/>
          <p:cNvGrpSpPr/>
          <p:nvPr/>
        </p:nvGrpSpPr>
        <p:grpSpPr>
          <a:xfrm>
            <a:off x="2984269" y="1336037"/>
            <a:ext cx="371785" cy="370879"/>
            <a:chOff x="-41111350" y="3239100"/>
            <a:chExt cx="318200" cy="317425"/>
          </a:xfrm>
        </p:grpSpPr>
        <p:sp>
          <p:nvSpPr>
            <p:cNvPr id="5524" name="Google Shape;5524;p9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9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9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9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94"/>
          <p:cNvGrpSpPr/>
          <p:nvPr/>
        </p:nvGrpSpPr>
        <p:grpSpPr>
          <a:xfrm>
            <a:off x="2980588" y="1771568"/>
            <a:ext cx="379146" cy="370967"/>
            <a:chOff x="-41117650" y="3605525"/>
            <a:chExt cx="324500" cy="317500"/>
          </a:xfrm>
        </p:grpSpPr>
        <p:sp>
          <p:nvSpPr>
            <p:cNvPr id="5529" name="Google Shape;5529;p9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9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9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2" name="Google Shape;5532;p94"/>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3" name="Google Shape;5533;p94"/>
          <p:cNvGrpSpPr/>
          <p:nvPr/>
        </p:nvGrpSpPr>
        <p:grpSpPr>
          <a:xfrm>
            <a:off x="1806843" y="2663092"/>
            <a:ext cx="216271" cy="371814"/>
            <a:chOff x="-39205300" y="3220175"/>
            <a:chExt cx="185100" cy="318225"/>
          </a:xfrm>
        </p:grpSpPr>
        <p:sp>
          <p:nvSpPr>
            <p:cNvPr id="5534" name="Google Shape;5534;p9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94"/>
          <p:cNvGrpSpPr/>
          <p:nvPr/>
        </p:nvGrpSpPr>
        <p:grpSpPr>
          <a:xfrm>
            <a:off x="1772370" y="3123163"/>
            <a:ext cx="300016" cy="369273"/>
            <a:chOff x="-39248625" y="3588600"/>
            <a:chExt cx="256775" cy="316050"/>
          </a:xfrm>
        </p:grpSpPr>
        <p:sp>
          <p:nvSpPr>
            <p:cNvPr id="5537" name="Google Shape;5537;p9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9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9" name="Google Shape;5539;p94"/>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94"/>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1" name="Google Shape;5541;p94"/>
          <p:cNvGrpSpPr/>
          <p:nvPr/>
        </p:nvGrpSpPr>
        <p:grpSpPr>
          <a:xfrm>
            <a:off x="1223084" y="1311179"/>
            <a:ext cx="429504" cy="370879"/>
            <a:chOff x="-42651700" y="3217825"/>
            <a:chExt cx="367600" cy="317425"/>
          </a:xfrm>
        </p:grpSpPr>
        <p:sp>
          <p:nvSpPr>
            <p:cNvPr id="5542" name="Google Shape;5542;p9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9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9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9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94"/>
          <p:cNvGrpSpPr/>
          <p:nvPr/>
        </p:nvGrpSpPr>
        <p:grpSpPr>
          <a:xfrm>
            <a:off x="1258516" y="1750829"/>
            <a:ext cx="358640" cy="363226"/>
            <a:chOff x="-42617300" y="3587775"/>
            <a:chExt cx="306950" cy="310875"/>
          </a:xfrm>
        </p:grpSpPr>
        <p:sp>
          <p:nvSpPr>
            <p:cNvPr id="5547" name="Google Shape;5547;p9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9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9" name="Google Shape;5549;p94"/>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0" name="Google Shape;5550;p94"/>
          <p:cNvGrpSpPr/>
          <p:nvPr/>
        </p:nvGrpSpPr>
        <p:grpSpPr>
          <a:xfrm>
            <a:off x="3430343" y="1335569"/>
            <a:ext cx="376926" cy="370324"/>
            <a:chOff x="-40748275" y="3238700"/>
            <a:chExt cx="322600" cy="316950"/>
          </a:xfrm>
        </p:grpSpPr>
        <p:sp>
          <p:nvSpPr>
            <p:cNvPr id="5551" name="Google Shape;5551;p9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9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9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94"/>
          <p:cNvGrpSpPr/>
          <p:nvPr/>
        </p:nvGrpSpPr>
        <p:grpSpPr>
          <a:xfrm>
            <a:off x="3432899" y="1803553"/>
            <a:ext cx="371814" cy="338690"/>
            <a:chOff x="-40745125" y="3632900"/>
            <a:chExt cx="318225" cy="289875"/>
          </a:xfrm>
        </p:grpSpPr>
        <p:sp>
          <p:nvSpPr>
            <p:cNvPr id="5558" name="Google Shape;5558;p9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9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9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9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94"/>
          <p:cNvGrpSpPr/>
          <p:nvPr/>
        </p:nvGrpSpPr>
        <p:grpSpPr>
          <a:xfrm>
            <a:off x="3437047" y="2214764"/>
            <a:ext cx="363518" cy="370178"/>
            <a:chOff x="-40742750" y="3972175"/>
            <a:chExt cx="311125" cy="316825"/>
          </a:xfrm>
        </p:grpSpPr>
        <p:sp>
          <p:nvSpPr>
            <p:cNvPr id="5566" name="Google Shape;5566;p9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94"/>
          <p:cNvGrpSpPr/>
          <p:nvPr/>
        </p:nvGrpSpPr>
        <p:grpSpPr>
          <a:xfrm>
            <a:off x="2219708" y="2664932"/>
            <a:ext cx="266892" cy="369974"/>
            <a:chOff x="-38860325" y="3221750"/>
            <a:chExt cx="228425" cy="316650"/>
          </a:xfrm>
        </p:grpSpPr>
        <p:sp>
          <p:nvSpPr>
            <p:cNvPr id="5569" name="Google Shape;5569;p9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9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9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94"/>
          <p:cNvGrpSpPr/>
          <p:nvPr/>
        </p:nvGrpSpPr>
        <p:grpSpPr>
          <a:xfrm>
            <a:off x="2170515" y="3126989"/>
            <a:ext cx="380081" cy="367111"/>
            <a:chOff x="-38905225" y="3591875"/>
            <a:chExt cx="325300" cy="314200"/>
          </a:xfrm>
        </p:grpSpPr>
        <p:sp>
          <p:nvSpPr>
            <p:cNvPr id="5574" name="Google Shape;5574;p9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9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9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7" name="Google Shape;5577;p94"/>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8" name="Google Shape;5578;p94"/>
          <p:cNvGrpSpPr/>
          <p:nvPr/>
        </p:nvGrpSpPr>
        <p:grpSpPr>
          <a:xfrm>
            <a:off x="3977265" y="3112069"/>
            <a:ext cx="290815" cy="369740"/>
            <a:chOff x="-37370925" y="3579105"/>
            <a:chExt cx="248900" cy="316450"/>
          </a:xfrm>
        </p:grpSpPr>
        <p:sp>
          <p:nvSpPr>
            <p:cNvPr id="5579" name="Google Shape;5579;p9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1" name="Google Shape;5581;p94"/>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94"/>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94"/>
          <p:cNvGrpSpPr/>
          <p:nvPr/>
        </p:nvGrpSpPr>
        <p:grpSpPr>
          <a:xfrm>
            <a:off x="1670640" y="2190140"/>
            <a:ext cx="371814" cy="369974"/>
            <a:chOff x="-42259725" y="3951100"/>
            <a:chExt cx="318225" cy="316650"/>
          </a:xfrm>
        </p:grpSpPr>
        <p:sp>
          <p:nvSpPr>
            <p:cNvPr id="5584" name="Google Shape;5584;p9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9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94"/>
          <p:cNvGrpSpPr/>
          <p:nvPr/>
        </p:nvGrpSpPr>
        <p:grpSpPr>
          <a:xfrm>
            <a:off x="3869002" y="1369161"/>
            <a:ext cx="370879" cy="337755"/>
            <a:chOff x="-40378075" y="3267450"/>
            <a:chExt cx="317425" cy="289075"/>
          </a:xfrm>
        </p:grpSpPr>
        <p:sp>
          <p:nvSpPr>
            <p:cNvPr id="5587" name="Google Shape;5587;p9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9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9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9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94"/>
          <p:cNvGrpSpPr/>
          <p:nvPr/>
        </p:nvGrpSpPr>
        <p:grpSpPr>
          <a:xfrm>
            <a:off x="3872668" y="1770429"/>
            <a:ext cx="363548" cy="369974"/>
            <a:chOff x="-40372575" y="3604550"/>
            <a:chExt cx="311150" cy="316650"/>
          </a:xfrm>
        </p:grpSpPr>
        <p:sp>
          <p:nvSpPr>
            <p:cNvPr id="5592" name="Google Shape;5592;p9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5" name="Google Shape;5595;p94"/>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6" name="Google Shape;5596;p94"/>
          <p:cNvGrpSpPr/>
          <p:nvPr/>
        </p:nvGrpSpPr>
        <p:grpSpPr>
          <a:xfrm>
            <a:off x="2596617" y="2663092"/>
            <a:ext cx="399038" cy="372165"/>
            <a:chOff x="-38542250" y="3220175"/>
            <a:chExt cx="341525" cy="318525"/>
          </a:xfrm>
        </p:grpSpPr>
        <p:sp>
          <p:nvSpPr>
            <p:cNvPr id="5597" name="Google Shape;5597;p9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9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94"/>
          <p:cNvGrpSpPr/>
          <p:nvPr/>
        </p:nvGrpSpPr>
        <p:grpSpPr>
          <a:xfrm>
            <a:off x="2618549" y="3122462"/>
            <a:ext cx="369974" cy="369068"/>
            <a:chOff x="-38537400" y="3588000"/>
            <a:chExt cx="316650" cy="315875"/>
          </a:xfrm>
        </p:grpSpPr>
        <p:sp>
          <p:nvSpPr>
            <p:cNvPr id="5601" name="Google Shape;5601;p9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9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94"/>
          <p:cNvGrpSpPr/>
          <p:nvPr/>
        </p:nvGrpSpPr>
        <p:grpSpPr>
          <a:xfrm>
            <a:off x="2617629" y="3579991"/>
            <a:ext cx="371814" cy="369974"/>
            <a:chOff x="-38538975" y="3954250"/>
            <a:chExt cx="318225" cy="316650"/>
          </a:xfrm>
        </p:grpSpPr>
        <p:sp>
          <p:nvSpPr>
            <p:cNvPr id="5606" name="Google Shape;5606;p9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9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94"/>
          <p:cNvGrpSpPr/>
          <p:nvPr/>
        </p:nvGrpSpPr>
        <p:grpSpPr>
          <a:xfrm>
            <a:off x="3934941" y="3574918"/>
            <a:ext cx="375465" cy="371814"/>
            <a:chOff x="-37385100" y="3949908"/>
            <a:chExt cx="321350" cy="318225"/>
          </a:xfrm>
        </p:grpSpPr>
        <p:sp>
          <p:nvSpPr>
            <p:cNvPr id="5609" name="Google Shape;5609;p9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9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94"/>
          <p:cNvGrpSpPr/>
          <p:nvPr/>
        </p:nvGrpSpPr>
        <p:grpSpPr>
          <a:xfrm>
            <a:off x="2110600" y="1310478"/>
            <a:ext cx="370909" cy="370675"/>
            <a:chOff x="-41895050" y="3217225"/>
            <a:chExt cx="317450" cy="317250"/>
          </a:xfrm>
        </p:grpSpPr>
        <p:sp>
          <p:nvSpPr>
            <p:cNvPr id="5612" name="Google Shape;5612;p9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9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9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9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9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94"/>
          <p:cNvGrpSpPr/>
          <p:nvPr/>
        </p:nvGrpSpPr>
        <p:grpSpPr>
          <a:xfrm>
            <a:off x="2110148" y="1747412"/>
            <a:ext cx="371814" cy="369974"/>
            <a:chOff x="-41893475" y="3584850"/>
            <a:chExt cx="318225" cy="316650"/>
          </a:xfrm>
        </p:grpSpPr>
        <p:sp>
          <p:nvSpPr>
            <p:cNvPr id="5618" name="Google Shape;5618;p9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9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9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9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2" name="Google Shape;5622;p94"/>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94"/>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94"/>
          <p:cNvGrpSpPr/>
          <p:nvPr/>
        </p:nvGrpSpPr>
        <p:grpSpPr>
          <a:xfrm>
            <a:off x="880176" y="3142704"/>
            <a:ext cx="337522" cy="370909"/>
            <a:chOff x="-39998250" y="3605325"/>
            <a:chExt cx="288875" cy="317450"/>
          </a:xfrm>
        </p:grpSpPr>
        <p:sp>
          <p:nvSpPr>
            <p:cNvPr id="5625" name="Google Shape;5625;p9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9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94"/>
          <p:cNvGrpSpPr/>
          <p:nvPr/>
        </p:nvGrpSpPr>
        <p:grpSpPr>
          <a:xfrm>
            <a:off x="863950" y="3601168"/>
            <a:ext cx="369974" cy="369945"/>
            <a:chOff x="-40011050" y="3972375"/>
            <a:chExt cx="316650" cy="316625"/>
          </a:xfrm>
        </p:grpSpPr>
        <p:sp>
          <p:nvSpPr>
            <p:cNvPr id="5628" name="Google Shape;5628;p9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9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94"/>
          <p:cNvGrpSpPr/>
          <p:nvPr/>
        </p:nvGrpSpPr>
        <p:grpSpPr>
          <a:xfrm>
            <a:off x="3095881" y="2665867"/>
            <a:ext cx="266921" cy="369039"/>
            <a:chOff x="-38129425" y="3222550"/>
            <a:chExt cx="228450" cy="315850"/>
          </a:xfrm>
        </p:grpSpPr>
        <p:sp>
          <p:nvSpPr>
            <p:cNvPr id="5631" name="Google Shape;5631;p9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9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94"/>
          <p:cNvGrpSpPr/>
          <p:nvPr/>
        </p:nvGrpSpPr>
        <p:grpSpPr>
          <a:xfrm>
            <a:off x="3050850" y="3122462"/>
            <a:ext cx="371785" cy="369974"/>
            <a:chOff x="-38172725" y="3588000"/>
            <a:chExt cx="318200" cy="316650"/>
          </a:xfrm>
        </p:grpSpPr>
        <p:sp>
          <p:nvSpPr>
            <p:cNvPr id="5634" name="Google Shape;5634;p9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9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9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9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94"/>
          <p:cNvGrpSpPr/>
          <p:nvPr/>
        </p:nvGrpSpPr>
        <p:grpSpPr>
          <a:xfrm>
            <a:off x="3126752" y="3580897"/>
            <a:ext cx="219981" cy="369974"/>
            <a:chOff x="-38109725" y="3955025"/>
            <a:chExt cx="188275" cy="316650"/>
          </a:xfrm>
        </p:grpSpPr>
        <p:sp>
          <p:nvSpPr>
            <p:cNvPr id="5643" name="Google Shape;5643;p9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9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5" name="Google Shape;5645;p94"/>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94"/>
          <p:cNvGrpSpPr/>
          <p:nvPr/>
        </p:nvGrpSpPr>
        <p:grpSpPr>
          <a:xfrm>
            <a:off x="2542151" y="1312318"/>
            <a:ext cx="373654" cy="369068"/>
            <a:chOff x="-41530375" y="3218800"/>
            <a:chExt cx="319800" cy="315875"/>
          </a:xfrm>
        </p:grpSpPr>
        <p:sp>
          <p:nvSpPr>
            <p:cNvPr id="5647" name="Google Shape;5647;p9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9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94"/>
          <p:cNvGrpSpPr/>
          <p:nvPr/>
        </p:nvGrpSpPr>
        <p:grpSpPr>
          <a:xfrm>
            <a:off x="2544444" y="1827476"/>
            <a:ext cx="369068" cy="289004"/>
            <a:chOff x="-41526450" y="3653375"/>
            <a:chExt cx="315875" cy="247350"/>
          </a:xfrm>
        </p:grpSpPr>
        <p:sp>
          <p:nvSpPr>
            <p:cNvPr id="5650" name="Google Shape;5650;p9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94"/>
          <p:cNvGrpSpPr/>
          <p:nvPr/>
        </p:nvGrpSpPr>
        <p:grpSpPr>
          <a:xfrm>
            <a:off x="2545831" y="2190140"/>
            <a:ext cx="366293" cy="369974"/>
            <a:chOff x="-41526450" y="3951100"/>
            <a:chExt cx="313500" cy="316650"/>
          </a:xfrm>
        </p:grpSpPr>
        <p:sp>
          <p:nvSpPr>
            <p:cNvPr id="5653" name="Google Shape;5653;p9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9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9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94"/>
          <p:cNvGrpSpPr/>
          <p:nvPr/>
        </p:nvGrpSpPr>
        <p:grpSpPr>
          <a:xfrm>
            <a:off x="1311086" y="2684269"/>
            <a:ext cx="339595" cy="371814"/>
            <a:chOff x="-39625900" y="3238300"/>
            <a:chExt cx="290650" cy="318225"/>
          </a:xfrm>
        </p:grpSpPr>
        <p:sp>
          <p:nvSpPr>
            <p:cNvPr id="5657" name="Google Shape;5657;p9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9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9" name="Google Shape;5659;p94"/>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0" name="Google Shape;5660;p94"/>
          <p:cNvGrpSpPr/>
          <p:nvPr/>
        </p:nvGrpSpPr>
        <p:grpSpPr>
          <a:xfrm>
            <a:off x="1305137" y="3600730"/>
            <a:ext cx="366293" cy="370441"/>
            <a:chOff x="-39647175" y="3972000"/>
            <a:chExt cx="313500" cy="317050"/>
          </a:xfrm>
        </p:grpSpPr>
        <p:sp>
          <p:nvSpPr>
            <p:cNvPr id="5661" name="Google Shape;5661;p9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94"/>
          <p:cNvGrpSpPr/>
          <p:nvPr/>
        </p:nvGrpSpPr>
        <p:grpSpPr>
          <a:xfrm>
            <a:off x="3474265" y="2664728"/>
            <a:ext cx="375495" cy="370879"/>
            <a:chOff x="-37808850" y="3221575"/>
            <a:chExt cx="321375" cy="317425"/>
          </a:xfrm>
        </p:grpSpPr>
        <p:sp>
          <p:nvSpPr>
            <p:cNvPr id="5665" name="Google Shape;5665;p9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94"/>
          <p:cNvGrpSpPr/>
          <p:nvPr/>
        </p:nvGrpSpPr>
        <p:grpSpPr>
          <a:xfrm>
            <a:off x="3483038" y="3186759"/>
            <a:ext cx="372749" cy="241158"/>
            <a:chOff x="-37806500" y="3643030"/>
            <a:chExt cx="319025" cy="206400"/>
          </a:xfrm>
        </p:grpSpPr>
        <p:sp>
          <p:nvSpPr>
            <p:cNvPr id="5668" name="Google Shape;5668;p9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9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94"/>
          <p:cNvGrpSpPr/>
          <p:nvPr/>
        </p:nvGrpSpPr>
        <p:grpSpPr>
          <a:xfrm>
            <a:off x="3485346" y="3579056"/>
            <a:ext cx="368134" cy="371814"/>
            <a:chOff x="-37804925" y="3953450"/>
            <a:chExt cx="315075" cy="318225"/>
          </a:xfrm>
        </p:grpSpPr>
        <p:sp>
          <p:nvSpPr>
            <p:cNvPr id="5671" name="Google Shape;5671;p9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9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9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4" name="Google Shape;5674;p94"/>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5" name="Google Shape;5675;p94"/>
          <p:cNvGrpSpPr/>
          <p:nvPr/>
        </p:nvGrpSpPr>
        <p:grpSpPr>
          <a:xfrm>
            <a:off x="4840364" y="1328538"/>
            <a:ext cx="355663" cy="308725"/>
            <a:chOff x="-28462125" y="3199700"/>
            <a:chExt cx="298550" cy="259150"/>
          </a:xfrm>
        </p:grpSpPr>
        <p:sp>
          <p:nvSpPr>
            <p:cNvPr id="5676" name="Google Shape;5676;p9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9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9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94"/>
          <p:cNvGrpSpPr/>
          <p:nvPr/>
        </p:nvGrpSpPr>
        <p:grpSpPr>
          <a:xfrm>
            <a:off x="4841317" y="1763228"/>
            <a:ext cx="353757" cy="352833"/>
            <a:chOff x="-28461325" y="3545475"/>
            <a:chExt cx="296950" cy="296175"/>
          </a:xfrm>
        </p:grpSpPr>
        <p:sp>
          <p:nvSpPr>
            <p:cNvPr id="5680" name="Google Shape;5680;p9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9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9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9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9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9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94"/>
          <p:cNvGrpSpPr/>
          <p:nvPr/>
        </p:nvGrpSpPr>
        <p:grpSpPr>
          <a:xfrm>
            <a:off x="4837550" y="2213272"/>
            <a:ext cx="361292" cy="352803"/>
            <a:chOff x="-28463700" y="3914875"/>
            <a:chExt cx="303275" cy="296150"/>
          </a:xfrm>
        </p:grpSpPr>
        <p:sp>
          <p:nvSpPr>
            <p:cNvPr id="5687" name="Google Shape;5687;p9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9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94"/>
          <p:cNvGrpSpPr/>
          <p:nvPr/>
        </p:nvGrpSpPr>
        <p:grpSpPr>
          <a:xfrm>
            <a:off x="7072335" y="1369355"/>
            <a:ext cx="351880" cy="227092"/>
            <a:chOff x="-26573400" y="3224125"/>
            <a:chExt cx="295375" cy="190625"/>
          </a:xfrm>
        </p:grpSpPr>
        <p:sp>
          <p:nvSpPr>
            <p:cNvPr id="5690" name="Google Shape;5690;p9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9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94"/>
          <p:cNvGrpSpPr/>
          <p:nvPr/>
        </p:nvGrpSpPr>
        <p:grpSpPr>
          <a:xfrm>
            <a:off x="7072335" y="1763690"/>
            <a:ext cx="351880" cy="351910"/>
            <a:chOff x="-26573400" y="3546250"/>
            <a:chExt cx="295375" cy="295400"/>
          </a:xfrm>
        </p:grpSpPr>
        <p:sp>
          <p:nvSpPr>
            <p:cNvPr id="5693" name="Google Shape;5693;p9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9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9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9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9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94"/>
          <p:cNvGrpSpPr/>
          <p:nvPr/>
        </p:nvGrpSpPr>
        <p:grpSpPr>
          <a:xfrm>
            <a:off x="7060615" y="2213599"/>
            <a:ext cx="375319" cy="352148"/>
            <a:chOff x="-26583625" y="3917025"/>
            <a:chExt cx="315050" cy="295600"/>
          </a:xfrm>
        </p:grpSpPr>
        <p:sp>
          <p:nvSpPr>
            <p:cNvPr id="5699" name="Google Shape;5699;p9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9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9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9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3" name="Google Shape;5703;p94"/>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4" name="Google Shape;5704;p94"/>
          <p:cNvGrpSpPr/>
          <p:nvPr/>
        </p:nvGrpSpPr>
        <p:grpSpPr>
          <a:xfrm>
            <a:off x="5759130" y="3172629"/>
            <a:ext cx="289039" cy="352833"/>
            <a:chOff x="-24694925" y="3518700"/>
            <a:chExt cx="242625" cy="296175"/>
          </a:xfrm>
        </p:grpSpPr>
        <p:sp>
          <p:nvSpPr>
            <p:cNvPr id="5705" name="Google Shape;5705;p9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9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9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9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94"/>
          <p:cNvGrpSpPr/>
          <p:nvPr/>
        </p:nvGrpSpPr>
        <p:grpSpPr>
          <a:xfrm>
            <a:off x="5758668" y="3622657"/>
            <a:ext cx="289962" cy="352833"/>
            <a:chOff x="-24709100" y="3888875"/>
            <a:chExt cx="243400" cy="296175"/>
          </a:xfrm>
        </p:grpSpPr>
        <p:sp>
          <p:nvSpPr>
            <p:cNvPr id="5710" name="Google Shape;5710;p9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9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9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94"/>
          <p:cNvGrpSpPr/>
          <p:nvPr/>
        </p:nvGrpSpPr>
        <p:grpSpPr>
          <a:xfrm>
            <a:off x="7958668" y="2695320"/>
            <a:ext cx="356556" cy="349557"/>
            <a:chOff x="-22863675" y="3131775"/>
            <a:chExt cx="299300" cy="293425"/>
          </a:xfrm>
        </p:grpSpPr>
        <p:sp>
          <p:nvSpPr>
            <p:cNvPr id="5714" name="Google Shape;5714;p9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9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9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94"/>
          <p:cNvGrpSpPr/>
          <p:nvPr/>
        </p:nvGrpSpPr>
        <p:grpSpPr>
          <a:xfrm>
            <a:off x="5301532" y="1306499"/>
            <a:ext cx="310602" cy="352803"/>
            <a:chOff x="-28069875" y="3175300"/>
            <a:chExt cx="260725" cy="296150"/>
          </a:xfrm>
        </p:grpSpPr>
        <p:sp>
          <p:nvSpPr>
            <p:cNvPr id="5718" name="Google Shape;5718;p9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9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9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9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9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9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9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9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9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7" name="Google Shape;5727;p94"/>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8" name="Google Shape;5728;p94"/>
          <p:cNvGrpSpPr/>
          <p:nvPr/>
        </p:nvGrpSpPr>
        <p:grpSpPr>
          <a:xfrm>
            <a:off x="5342810" y="2213733"/>
            <a:ext cx="228045" cy="351880"/>
            <a:chOff x="-28032075" y="3916450"/>
            <a:chExt cx="191425" cy="295375"/>
          </a:xfrm>
        </p:grpSpPr>
        <p:sp>
          <p:nvSpPr>
            <p:cNvPr id="5729" name="Google Shape;5729;p9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9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9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94"/>
          <p:cNvGrpSpPr/>
          <p:nvPr/>
        </p:nvGrpSpPr>
        <p:grpSpPr>
          <a:xfrm>
            <a:off x="7508157" y="1306484"/>
            <a:ext cx="352833" cy="352833"/>
            <a:chOff x="-26201650" y="3176075"/>
            <a:chExt cx="296175" cy="296175"/>
          </a:xfrm>
        </p:grpSpPr>
        <p:sp>
          <p:nvSpPr>
            <p:cNvPr id="5733" name="Google Shape;5733;p9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9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94"/>
          <p:cNvGrpSpPr/>
          <p:nvPr/>
        </p:nvGrpSpPr>
        <p:grpSpPr>
          <a:xfrm>
            <a:off x="7507680" y="1763705"/>
            <a:ext cx="353786" cy="351880"/>
            <a:chOff x="-26204800" y="3547050"/>
            <a:chExt cx="296975" cy="295375"/>
          </a:xfrm>
        </p:grpSpPr>
        <p:sp>
          <p:nvSpPr>
            <p:cNvPr id="5736" name="Google Shape;5736;p9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9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8" name="Google Shape;5738;p94"/>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9" name="Google Shape;5739;p94"/>
          <p:cNvGrpSpPr/>
          <p:nvPr/>
        </p:nvGrpSpPr>
        <p:grpSpPr>
          <a:xfrm>
            <a:off x="6178935" y="2693683"/>
            <a:ext cx="345328" cy="352833"/>
            <a:chOff x="-24353875" y="3147725"/>
            <a:chExt cx="289875" cy="296175"/>
          </a:xfrm>
        </p:grpSpPr>
        <p:sp>
          <p:nvSpPr>
            <p:cNvPr id="5740" name="Google Shape;5740;p9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9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94"/>
          <p:cNvGrpSpPr/>
          <p:nvPr/>
        </p:nvGrpSpPr>
        <p:grpSpPr>
          <a:xfrm>
            <a:off x="6186917" y="3173090"/>
            <a:ext cx="329365" cy="351910"/>
            <a:chOff x="-24344425" y="3519475"/>
            <a:chExt cx="276475" cy="295400"/>
          </a:xfrm>
        </p:grpSpPr>
        <p:sp>
          <p:nvSpPr>
            <p:cNvPr id="5743" name="Google Shape;5743;p9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9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94"/>
          <p:cNvGrpSpPr/>
          <p:nvPr/>
        </p:nvGrpSpPr>
        <p:grpSpPr>
          <a:xfrm>
            <a:off x="6176597" y="3625010"/>
            <a:ext cx="350004" cy="348128"/>
            <a:chOff x="-24353075" y="3891250"/>
            <a:chExt cx="293800" cy="292225"/>
          </a:xfrm>
        </p:grpSpPr>
        <p:sp>
          <p:nvSpPr>
            <p:cNvPr id="5746" name="Google Shape;5746;p9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9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94"/>
          <p:cNvGrpSpPr/>
          <p:nvPr/>
        </p:nvGrpSpPr>
        <p:grpSpPr>
          <a:xfrm>
            <a:off x="7960068" y="3173313"/>
            <a:ext cx="353757" cy="351463"/>
            <a:chOff x="-22845575" y="3504075"/>
            <a:chExt cx="296950" cy="295025"/>
          </a:xfrm>
        </p:grpSpPr>
        <p:sp>
          <p:nvSpPr>
            <p:cNvPr id="5749" name="Google Shape;5749;p9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9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94"/>
          <p:cNvGrpSpPr/>
          <p:nvPr/>
        </p:nvGrpSpPr>
        <p:grpSpPr>
          <a:xfrm>
            <a:off x="5753249" y="1306961"/>
            <a:ext cx="299344" cy="351880"/>
            <a:chOff x="-27691025" y="3175300"/>
            <a:chExt cx="251275" cy="295375"/>
          </a:xfrm>
        </p:grpSpPr>
        <p:sp>
          <p:nvSpPr>
            <p:cNvPr id="5752" name="Google Shape;5752;p9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9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9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9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94"/>
          <p:cNvGrpSpPr/>
          <p:nvPr/>
        </p:nvGrpSpPr>
        <p:grpSpPr>
          <a:xfrm>
            <a:off x="5725566" y="1825637"/>
            <a:ext cx="354710" cy="228015"/>
            <a:chOff x="-27721750" y="3598250"/>
            <a:chExt cx="297750" cy="191400"/>
          </a:xfrm>
        </p:grpSpPr>
        <p:sp>
          <p:nvSpPr>
            <p:cNvPr id="5757" name="Google Shape;5757;p9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9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94"/>
          <p:cNvGrpSpPr/>
          <p:nvPr/>
        </p:nvGrpSpPr>
        <p:grpSpPr>
          <a:xfrm>
            <a:off x="5726966" y="2219183"/>
            <a:ext cx="351910" cy="340980"/>
            <a:chOff x="-27719400" y="3925600"/>
            <a:chExt cx="295400" cy="286225"/>
          </a:xfrm>
        </p:grpSpPr>
        <p:sp>
          <p:nvSpPr>
            <p:cNvPr id="5760" name="Google Shape;5760;p9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9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94"/>
          <p:cNvGrpSpPr/>
          <p:nvPr/>
        </p:nvGrpSpPr>
        <p:grpSpPr>
          <a:xfrm>
            <a:off x="7948238" y="1306023"/>
            <a:ext cx="353757" cy="353757"/>
            <a:chOff x="-25834600" y="3176875"/>
            <a:chExt cx="296950" cy="296950"/>
          </a:xfrm>
        </p:grpSpPr>
        <p:sp>
          <p:nvSpPr>
            <p:cNvPr id="5763" name="Google Shape;5763;p9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9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9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9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9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94"/>
          <p:cNvGrpSpPr/>
          <p:nvPr/>
        </p:nvGrpSpPr>
        <p:grpSpPr>
          <a:xfrm>
            <a:off x="7948238" y="1774024"/>
            <a:ext cx="353757" cy="331241"/>
            <a:chOff x="-25834600" y="3564375"/>
            <a:chExt cx="296950" cy="278050"/>
          </a:xfrm>
        </p:grpSpPr>
        <p:sp>
          <p:nvSpPr>
            <p:cNvPr id="5769" name="Google Shape;5769;p9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9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9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9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9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9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9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9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94"/>
          <p:cNvGrpSpPr/>
          <p:nvPr/>
        </p:nvGrpSpPr>
        <p:grpSpPr>
          <a:xfrm>
            <a:off x="7946362" y="2213376"/>
            <a:ext cx="357509" cy="352595"/>
            <a:chOff x="-25834600" y="3915850"/>
            <a:chExt cx="300100" cy="295975"/>
          </a:xfrm>
        </p:grpSpPr>
        <p:sp>
          <p:nvSpPr>
            <p:cNvPr id="5778" name="Google Shape;5778;p9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9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9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94"/>
          <p:cNvGrpSpPr/>
          <p:nvPr/>
        </p:nvGrpSpPr>
        <p:grpSpPr>
          <a:xfrm>
            <a:off x="6681790" y="2694606"/>
            <a:ext cx="228968" cy="350987"/>
            <a:chOff x="-23930925" y="3149300"/>
            <a:chExt cx="192200" cy="294625"/>
          </a:xfrm>
        </p:grpSpPr>
        <p:sp>
          <p:nvSpPr>
            <p:cNvPr id="5782" name="Google Shape;5782;p9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9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9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9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94"/>
          <p:cNvGrpSpPr/>
          <p:nvPr/>
        </p:nvGrpSpPr>
        <p:grpSpPr>
          <a:xfrm>
            <a:off x="6638620" y="3173090"/>
            <a:ext cx="315307" cy="351910"/>
            <a:chOff x="-23962425" y="3519475"/>
            <a:chExt cx="264675" cy="295400"/>
          </a:xfrm>
        </p:grpSpPr>
        <p:sp>
          <p:nvSpPr>
            <p:cNvPr id="5787" name="Google Shape;5787;p9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9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94"/>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94"/>
          <p:cNvGrpSpPr/>
          <p:nvPr/>
        </p:nvGrpSpPr>
        <p:grpSpPr>
          <a:xfrm>
            <a:off x="8017295" y="3623134"/>
            <a:ext cx="239302" cy="351880"/>
            <a:chOff x="-22788075" y="3904625"/>
            <a:chExt cx="200875" cy="295375"/>
          </a:xfrm>
        </p:grpSpPr>
        <p:sp>
          <p:nvSpPr>
            <p:cNvPr id="5791" name="Google Shape;5791;p9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9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9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9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94"/>
          <p:cNvGrpSpPr/>
          <p:nvPr/>
        </p:nvGrpSpPr>
        <p:grpSpPr>
          <a:xfrm>
            <a:off x="6172593" y="1306499"/>
            <a:ext cx="354710" cy="352803"/>
            <a:chOff x="-27351575" y="3175300"/>
            <a:chExt cx="297750" cy="296150"/>
          </a:xfrm>
        </p:grpSpPr>
        <p:sp>
          <p:nvSpPr>
            <p:cNvPr id="5796" name="Google Shape;5796;p9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9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9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9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94"/>
          <p:cNvGrpSpPr/>
          <p:nvPr/>
        </p:nvGrpSpPr>
        <p:grpSpPr>
          <a:xfrm>
            <a:off x="6215302" y="1763109"/>
            <a:ext cx="269293" cy="353072"/>
            <a:chOff x="-27313750" y="3545275"/>
            <a:chExt cx="226050" cy="296375"/>
          </a:xfrm>
        </p:grpSpPr>
        <p:sp>
          <p:nvSpPr>
            <p:cNvPr id="5801" name="Google Shape;5801;p9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9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9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94"/>
          <p:cNvGrpSpPr/>
          <p:nvPr/>
        </p:nvGrpSpPr>
        <p:grpSpPr>
          <a:xfrm>
            <a:off x="6172593" y="2211380"/>
            <a:ext cx="354710" cy="356586"/>
            <a:chOff x="-27351575" y="3915650"/>
            <a:chExt cx="297750" cy="299325"/>
          </a:xfrm>
        </p:grpSpPr>
        <p:sp>
          <p:nvSpPr>
            <p:cNvPr id="5805" name="Google Shape;5805;p9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9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94"/>
          <p:cNvGrpSpPr/>
          <p:nvPr/>
        </p:nvGrpSpPr>
        <p:grpSpPr>
          <a:xfrm>
            <a:off x="4860084" y="2693579"/>
            <a:ext cx="319060" cy="353042"/>
            <a:chOff x="-25445525" y="3175900"/>
            <a:chExt cx="267825" cy="296350"/>
          </a:xfrm>
        </p:grpSpPr>
        <p:sp>
          <p:nvSpPr>
            <p:cNvPr id="5808" name="Google Shape;5808;p9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9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9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94"/>
          <p:cNvGrpSpPr/>
          <p:nvPr/>
        </p:nvGrpSpPr>
        <p:grpSpPr>
          <a:xfrm>
            <a:off x="4841797" y="3183902"/>
            <a:ext cx="355633" cy="330288"/>
            <a:chOff x="-25465200" y="3565175"/>
            <a:chExt cx="298525" cy="277250"/>
          </a:xfrm>
        </p:grpSpPr>
        <p:sp>
          <p:nvSpPr>
            <p:cNvPr id="5812" name="Google Shape;5812;p9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9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94"/>
          <p:cNvGrpSpPr/>
          <p:nvPr/>
        </p:nvGrpSpPr>
        <p:grpSpPr>
          <a:xfrm>
            <a:off x="4841336" y="3623432"/>
            <a:ext cx="356556" cy="351285"/>
            <a:chOff x="-25465200" y="3916150"/>
            <a:chExt cx="299300" cy="294875"/>
          </a:xfrm>
        </p:grpSpPr>
        <p:sp>
          <p:nvSpPr>
            <p:cNvPr id="5815" name="Google Shape;5815;p9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9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94"/>
          <p:cNvGrpSpPr/>
          <p:nvPr/>
        </p:nvGrpSpPr>
        <p:grpSpPr>
          <a:xfrm>
            <a:off x="7068775" y="2693698"/>
            <a:ext cx="351880" cy="352803"/>
            <a:chOff x="-23615075" y="3148525"/>
            <a:chExt cx="295375" cy="296150"/>
          </a:xfrm>
        </p:grpSpPr>
        <p:sp>
          <p:nvSpPr>
            <p:cNvPr id="5818" name="Google Shape;5818;p9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9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9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9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2" name="Google Shape;5822;p94"/>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3" name="Google Shape;5823;p94"/>
          <p:cNvGrpSpPr/>
          <p:nvPr/>
        </p:nvGrpSpPr>
        <p:grpSpPr>
          <a:xfrm>
            <a:off x="7068299" y="3632977"/>
            <a:ext cx="352833" cy="332194"/>
            <a:chOff x="-23615075" y="3906200"/>
            <a:chExt cx="296175" cy="278850"/>
          </a:xfrm>
        </p:grpSpPr>
        <p:sp>
          <p:nvSpPr>
            <p:cNvPr id="5824" name="Google Shape;5824;p9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9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9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7" name="Google Shape;5827;p94"/>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94"/>
          <p:cNvGrpSpPr/>
          <p:nvPr/>
        </p:nvGrpSpPr>
        <p:grpSpPr>
          <a:xfrm>
            <a:off x="6617268" y="1306618"/>
            <a:ext cx="353757" cy="352565"/>
            <a:chOff x="-26980600" y="3175500"/>
            <a:chExt cx="296950" cy="295950"/>
          </a:xfrm>
        </p:grpSpPr>
        <p:sp>
          <p:nvSpPr>
            <p:cNvPr id="5829" name="Google Shape;5829;p9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9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9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2" name="Google Shape;5832;p94"/>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3" name="Google Shape;5833;p94"/>
          <p:cNvGrpSpPr/>
          <p:nvPr/>
        </p:nvGrpSpPr>
        <p:grpSpPr>
          <a:xfrm>
            <a:off x="6617744" y="2245154"/>
            <a:ext cx="352803" cy="289039"/>
            <a:chOff x="-26981375" y="3951875"/>
            <a:chExt cx="296150" cy="242625"/>
          </a:xfrm>
        </p:grpSpPr>
        <p:sp>
          <p:nvSpPr>
            <p:cNvPr id="5834" name="Google Shape;5834;p9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9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9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94"/>
          <p:cNvGrpSpPr/>
          <p:nvPr/>
        </p:nvGrpSpPr>
        <p:grpSpPr>
          <a:xfrm>
            <a:off x="5282787" y="2692745"/>
            <a:ext cx="351910" cy="354710"/>
            <a:chOff x="-25094250" y="3176075"/>
            <a:chExt cx="295400" cy="297750"/>
          </a:xfrm>
        </p:grpSpPr>
        <p:sp>
          <p:nvSpPr>
            <p:cNvPr id="5838" name="Google Shape;5838;p9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9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9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94"/>
          <p:cNvGrpSpPr/>
          <p:nvPr/>
        </p:nvGrpSpPr>
        <p:grpSpPr>
          <a:xfrm>
            <a:off x="5282787" y="3173106"/>
            <a:ext cx="351910" cy="351880"/>
            <a:chOff x="-25094250" y="3547050"/>
            <a:chExt cx="295400" cy="295375"/>
          </a:xfrm>
        </p:grpSpPr>
        <p:sp>
          <p:nvSpPr>
            <p:cNvPr id="5842" name="Google Shape;5842;p9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9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9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9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9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7" name="Google Shape;5847;p94"/>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8" name="Google Shape;5848;p94"/>
          <p:cNvGrpSpPr/>
          <p:nvPr/>
        </p:nvGrpSpPr>
        <p:grpSpPr>
          <a:xfrm>
            <a:off x="7514864" y="2693698"/>
            <a:ext cx="352803" cy="352803"/>
            <a:chOff x="-23245675" y="3148525"/>
            <a:chExt cx="296150" cy="296150"/>
          </a:xfrm>
        </p:grpSpPr>
        <p:sp>
          <p:nvSpPr>
            <p:cNvPr id="5849" name="Google Shape;5849;p9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9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9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2" name="Google Shape;5852;p94"/>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3" name="Google Shape;5853;p94"/>
          <p:cNvGrpSpPr/>
          <p:nvPr/>
        </p:nvGrpSpPr>
        <p:grpSpPr>
          <a:xfrm>
            <a:off x="7515325" y="3622672"/>
            <a:ext cx="351880" cy="352803"/>
            <a:chOff x="-23244900" y="3888100"/>
            <a:chExt cx="295375" cy="296150"/>
          </a:xfrm>
        </p:grpSpPr>
        <p:sp>
          <p:nvSpPr>
            <p:cNvPr id="5854" name="Google Shape;5854;p9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9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9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9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9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9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9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9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9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9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9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5" name="Google Shape;5865;p94"/>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94"/>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867" name="Google Shape;5867;p94"/>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71"/>
        <p:cNvGrpSpPr/>
        <p:nvPr/>
      </p:nvGrpSpPr>
      <p:grpSpPr>
        <a:xfrm>
          <a:off x="0" y="0"/>
          <a:ext cx="0" cy="0"/>
          <a:chOff x="0" y="0"/>
          <a:chExt cx="0" cy="0"/>
        </a:xfrm>
      </p:grpSpPr>
      <p:sp>
        <p:nvSpPr>
          <p:cNvPr id="5872" name="Google Shape;5872;p95"/>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3" name="Google Shape;5873;p95"/>
          <p:cNvGrpSpPr/>
          <p:nvPr/>
        </p:nvGrpSpPr>
        <p:grpSpPr>
          <a:xfrm>
            <a:off x="832654" y="1819647"/>
            <a:ext cx="367261" cy="367261"/>
            <a:chOff x="-65145700" y="3727425"/>
            <a:chExt cx="317425" cy="317425"/>
          </a:xfrm>
        </p:grpSpPr>
        <p:sp>
          <p:nvSpPr>
            <p:cNvPr id="5874" name="Google Shape;5874;p9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9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95"/>
          <p:cNvGrpSpPr/>
          <p:nvPr/>
        </p:nvGrpSpPr>
        <p:grpSpPr>
          <a:xfrm>
            <a:off x="835851" y="2248561"/>
            <a:ext cx="360868" cy="367261"/>
            <a:chOff x="-65144125" y="4094450"/>
            <a:chExt cx="311900" cy="317425"/>
          </a:xfrm>
        </p:grpSpPr>
        <p:sp>
          <p:nvSpPr>
            <p:cNvPr id="5877" name="Google Shape;5877;p9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9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9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0" name="Google Shape;5880;p95"/>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1" name="Google Shape;5881;p95"/>
          <p:cNvGrpSpPr/>
          <p:nvPr/>
        </p:nvGrpSpPr>
        <p:grpSpPr>
          <a:xfrm>
            <a:off x="3039420" y="1819256"/>
            <a:ext cx="370645" cy="368042"/>
            <a:chOff x="-63250675" y="3744075"/>
            <a:chExt cx="320350" cy="318100"/>
          </a:xfrm>
        </p:grpSpPr>
        <p:sp>
          <p:nvSpPr>
            <p:cNvPr id="5882" name="Google Shape;5882;p9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9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9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95"/>
          <p:cNvGrpSpPr/>
          <p:nvPr/>
        </p:nvGrpSpPr>
        <p:grpSpPr>
          <a:xfrm>
            <a:off x="3041112" y="2248561"/>
            <a:ext cx="367261" cy="367261"/>
            <a:chOff x="-63250675" y="4110200"/>
            <a:chExt cx="317425" cy="317425"/>
          </a:xfrm>
        </p:grpSpPr>
        <p:sp>
          <p:nvSpPr>
            <p:cNvPr id="5886" name="Google Shape;5886;p9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9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9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9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9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9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9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9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9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95"/>
          <p:cNvGrpSpPr/>
          <p:nvPr/>
        </p:nvGrpSpPr>
        <p:grpSpPr>
          <a:xfrm>
            <a:off x="1720159" y="2745656"/>
            <a:ext cx="359075" cy="358844"/>
            <a:chOff x="-61351725" y="3372400"/>
            <a:chExt cx="310350" cy="310150"/>
          </a:xfrm>
        </p:grpSpPr>
        <p:sp>
          <p:nvSpPr>
            <p:cNvPr id="5896" name="Google Shape;5896;p9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9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9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95"/>
          <p:cNvGrpSpPr/>
          <p:nvPr/>
        </p:nvGrpSpPr>
        <p:grpSpPr>
          <a:xfrm>
            <a:off x="1716514" y="3208713"/>
            <a:ext cx="366364" cy="333534"/>
            <a:chOff x="-61354875" y="3751050"/>
            <a:chExt cx="316650" cy="288275"/>
          </a:xfrm>
        </p:grpSpPr>
        <p:sp>
          <p:nvSpPr>
            <p:cNvPr id="5900" name="Google Shape;5900;p9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9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9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95"/>
          <p:cNvGrpSpPr/>
          <p:nvPr/>
        </p:nvGrpSpPr>
        <p:grpSpPr>
          <a:xfrm>
            <a:off x="1716514" y="3650352"/>
            <a:ext cx="366364" cy="367290"/>
            <a:chOff x="-61354875" y="4101525"/>
            <a:chExt cx="316650" cy="317450"/>
          </a:xfrm>
        </p:grpSpPr>
        <p:sp>
          <p:nvSpPr>
            <p:cNvPr id="5904" name="Google Shape;5904;p9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9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95"/>
          <p:cNvGrpSpPr/>
          <p:nvPr/>
        </p:nvGrpSpPr>
        <p:grpSpPr>
          <a:xfrm>
            <a:off x="3932949" y="2742228"/>
            <a:ext cx="368157" cy="365699"/>
            <a:chOff x="-59470075" y="3308975"/>
            <a:chExt cx="318200" cy="316075"/>
          </a:xfrm>
        </p:grpSpPr>
        <p:sp>
          <p:nvSpPr>
            <p:cNvPr id="5907" name="Google Shape;5907;p9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9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9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9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9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9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9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9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9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95"/>
          <p:cNvGrpSpPr/>
          <p:nvPr/>
        </p:nvGrpSpPr>
        <p:grpSpPr>
          <a:xfrm>
            <a:off x="1278379" y="1377933"/>
            <a:ext cx="367261" cy="364686"/>
            <a:chOff x="-64781025" y="3361050"/>
            <a:chExt cx="317425" cy="315200"/>
          </a:xfrm>
        </p:grpSpPr>
        <p:sp>
          <p:nvSpPr>
            <p:cNvPr id="5917" name="Google Shape;5917;p9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9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9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9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1" name="Google Shape;5921;p95"/>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95"/>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95"/>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4" name="Google Shape;5924;p95"/>
          <p:cNvGrpSpPr/>
          <p:nvPr/>
        </p:nvGrpSpPr>
        <p:grpSpPr>
          <a:xfrm>
            <a:off x="3482779" y="1819372"/>
            <a:ext cx="382765" cy="367810"/>
            <a:chOff x="-62890750" y="3747425"/>
            <a:chExt cx="330825" cy="317900"/>
          </a:xfrm>
        </p:grpSpPr>
        <p:sp>
          <p:nvSpPr>
            <p:cNvPr id="5925" name="Google Shape;5925;p9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9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9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9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9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9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9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9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9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9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9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9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9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9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95"/>
          <p:cNvGrpSpPr/>
          <p:nvPr/>
        </p:nvGrpSpPr>
        <p:grpSpPr>
          <a:xfrm>
            <a:off x="3490531" y="2249009"/>
            <a:ext cx="367261" cy="366364"/>
            <a:chOff x="-62884425" y="4111775"/>
            <a:chExt cx="317425" cy="316650"/>
          </a:xfrm>
        </p:grpSpPr>
        <p:sp>
          <p:nvSpPr>
            <p:cNvPr id="5940" name="Google Shape;5940;p9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9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95"/>
          <p:cNvGrpSpPr/>
          <p:nvPr/>
        </p:nvGrpSpPr>
        <p:grpSpPr>
          <a:xfrm>
            <a:off x="2163165" y="2745078"/>
            <a:ext cx="365438" cy="360001"/>
            <a:chOff x="-60991775" y="3376900"/>
            <a:chExt cx="315850" cy="311150"/>
          </a:xfrm>
        </p:grpSpPr>
        <p:sp>
          <p:nvSpPr>
            <p:cNvPr id="5943" name="Google Shape;5943;p9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9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9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95"/>
          <p:cNvGrpSpPr/>
          <p:nvPr/>
        </p:nvGrpSpPr>
        <p:grpSpPr>
          <a:xfrm>
            <a:off x="2162702" y="3195942"/>
            <a:ext cx="366364" cy="359075"/>
            <a:chOff x="-60988625" y="3740800"/>
            <a:chExt cx="316650" cy="310350"/>
          </a:xfrm>
        </p:grpSpPr>
        <p:sp>
          <p:nvSpPr>
            <p:cNvPr id="5947" name="Google Shape;5947;p9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9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9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95"/>
          <p:cNvGrpSpPr/>
          <p:nvPr/>
        </p:nvGrpSpPr>
        <p:grpSpPr>
          <a:xfrm>
            <a:off x="2162702" y="3651393"/>
            <a:ext cx="366364" cy="365207"/>
            <a:chOff x="-60987850" y="4100950"/>
            <a:chExt cx="316650" cy="315650"/>
          </a:xfrm>
        </p:grpSpPr>
        <p:sp>
          <p:nvSpPr>
            <p:cNvPr id="5951" name="Google Shape;5951;p9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9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9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9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9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95"/>
          <p:cNvGrpSpPr/>
          <p:nvPr/>
        </p:nvGrpSpPr>
        <p:grpSpPr>
          <a:xfrm>
            <a:off x="3932486" y="3196853"/>
            <a:ext cx="369083" cy="357253"/>
            <a:chOff x="-59447250" y="3706150"/>
            <a:chExt cx="319000" cy="308775"/>
          </a:xfrm>
        </p:grpSpPr>
        <p:sp>
          <p:nvSpPr>
            <p:cNvPr id="5957" name="Google Shape;5957;p9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9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9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9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95"/>
          <p:cNvGrpSpPr/>
          <p:nvPr/>
        </p:nvGrpSpPr>
        <p:grpSpPr>
          <a:xfrm>
            <a:off x="1721214" y="1378164"/>
            <a:ext cx="368186" cy="364224"/>
            <a:chOff x="-64406125" y="3362225"/>
            <a:chExt cx="318225" cy="314800"/>
          </a:xfrm>
        </p:grpSpPr>
        <p:sp>
          <p:nvSpPr>
            <p:cNvPr id="5962" name="Google Shape;5962;p9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9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95"/>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95"/>
          <p:cNvGrpSpPr/>
          <p:nvPr/>
        </p:nvGrpSpPr>
        <p:grpSpPr>
          <a:xfrm>
            <a:off x="1721677" y="2249009"/>
            <a:ext cx="367261" cy="366364"/>
            <a:chOff x="-64410850" y="4094450"/>
            <a:chExt cx="317425" cy="316650"/>
          </a:xfrm>
        </p:grpSpPr>
        <p:sp>
          <p:nvSpPr>
            <p:cNvPr id="5966" name="Google Shape;5966;p9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9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9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95"/>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95"/>
          <p:cNvGrpSpPr/>
          <p:nvPr/>
        </p:nvGrpSpPr>
        <p:grpSpPr>
          <a:xfrm>
            <a:off x="3943225" y="1819083"/>
            <a:ext cx="365467" cy="368389"/>
            <a:chOff x="-62516625" y="3743175"/>
            <a:chExt cx="315875" cy="318400"/>
          </a:xfrm>
        </p:grpSpPr>
        <p:sp>
          <p:nvSpPr>
            <p:cNvPr id="5971" name="Google Shape;5971;p9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9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95"/>
          <p:cNvGrpSpPr/>
          <p:nvPr/>
        </p:nvGrpSpPr>
        <p:grpSpPr>
          <a:xfrm>
            <a:off x="3950065" y="2269054"/>
            <a:ext cx="351786" cy="326274"/>
            <a:chOff x="-62511900" y="4129100"/>
            <a:chExt cx="304050" cy="282000"/>
          </a:xfrm>
        </p:grpSpPr>
        <p:sp>
          <p:nvSpPr>
            <p:cNvPr id="5974" name="Google Shape;5974;p9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9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9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9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9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95"/>
          <p:cNvGrpSpPr/>
          <p:nvPr/>
        </p:nvGrpSpPr>
        <p:grpSpPr>
          <a:xfrm>
            <a:off x="2628187" y="2741448"/>
            <a:ext cx="310770" cy="367261"/>
            <a:chOff x="-60597975" y="3367475"/>
            <a:chExt cx="268600" cy="317425"/>
          </a:xfrm>
        </p:grpSpPr>
        <p:sp>
          <p:nvSpPr>
            <p:cNvPr id="5980" name="Google Shape;5980;p9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9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9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9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9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5" name="Google Shape;5985;p95"/>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6" name="Google Shape;5986;p95"/>
          <p:cNvGrpSpPr/>
          <p:nvPr/>
        </p:nvGrpSpPr>
        <p:grpSpPr>
          <a:xfrm>
            <a:off x="2600390" y="3702764"/>
            <a:ext cx="366364" cy="262465"/>
            <a:chOff x="-60621600" y="4145650"/>
            <a:chExt cx="316650" cy="226850"/>
          </a:xfrm>
        </p:grpSpPr>
        <p:sp>
          <p:nvSpPr>
            <p:cNvPr id="5987" name="Google Shape;5987;p9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9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9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95"/>
          <p:cNvGrpSpPr/>
          <p:nvPr/>
        </p:nvGrpSpPr>
        <p:grpSpPr>
          <a:xfrm>
            <a:off x="3937042" y="3651263"/>
            <a:ext cx="359972" cy="365467"/>
            <a:chOff x="-59400775" y="4084200"/>
            <a:chExt cx="311125" cy="315875"/>
          </a:xfrm>
        </p:grpSpPr>
        <p:sp>
          <p:nvSpPr>
            <p:cNvPr id="5991" name="Google Shape;5991;p9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9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9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9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9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9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95"/>
          <p:cNvGrpSpPr/>
          <p:nvPr/>
        </p:nvGrpSpPr>
        <p:grpSpPr>
          <a:xfrm>
            <a:off x="2161136" y="1377094"/>
            <a:ext cx="365438" cy="366364"/>
            <a:chOff x="-64044600" y="3360375"/>
            <a:chExt cx="315850" cy="316650"/>
          </a:xfrm>
        </p:grpSpPr>
        <p:sp>
          <p:nvSpPr>
            <p:cNvPr id="5998" name="Google Shape;5998;p9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9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9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95"/>
          <p:cNvGrpSpPr/>
          <p:nvPr/>
        </p:nvGrpSpPr>
        <p:grpSpPr>
          <a:xfrm>
            <a:off x="2187559" y="1819647"/>
            <a:ext cx="312592" cy="367261"/>
            <a:chOff x="-64022550" y="3727425"/>
            <a:chExt cx="270175" cy="317425"/>
          </a:xfrm>
        </p:grpSpPr>
        <p:sp>
          <p:nvSpPr>
            <p:cNvPr id="6002" name="Google Shape;6002;p9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9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9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95"/>
          <p:cNvGrpSpPr/>
          <p:nvPr/>
        </p:nvGrpSpPr>
        <p:grpSpPr>
          <a:xfrm>
            <a:off x="2211697" y="2248547"/>
            <a:ext cx="264317" cy="367290"/>
            <a:chOff x="-64001300" y="4093650"/>
            <a:chExt cx="228450" cy="317450"/>
          </a:xfrm>
        </p:grpSpPr>
        <p:sp>
          <p:nvSpPr>
            <p:cNvPr id="6006" name="Google Shape;6006;p9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9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9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9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95"/>
          <p:cNvGrpSpPr/>
          <p:nvPr/>
        </p:nvGrpSpPr>
        <p:grpSpPr>
          <a:xfrm>
            <a:off x="830701" y="2741838"/>
            <a:ext cx="359972" cy="366480"/>
            <a:chOff x="-62148800" y="3377700"/>
            <a:chExt cx="311125" cy="316750"/>
          </a:xfrm>
        </p:grpSpPr>
        <p:sp>
          <p:nvSpPr>
            <p:cNvPr id="6011" name="Google Shape;6011;p9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9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95"/>
          <p:cNvGrpSpPr/>
          <p:nvPr/>
        </p:nvGrpSpPr>
        <p:grpSpPr>
          <a:xfrm>
            <a:off x="826608" y="3191835"/>
            <a:ext cx="368157" cy="367290"/>
            <a:chOff x="-62154300" y="3743950"/>
            <a:chExt cx="318200" cy="317450"/>
          </a:xfrm>
        </p:grpSpPr>
        <p:sp>
          <p:nvSpPr>
            <p:cNvPr id="6014" name="Google Shape;6014;p9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9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95"/>
          <p:cNvGrpSpPr/>
          <p:nvPr/>
        </p:nvGrpSpPr>
        <p:grpSpPr>
          <a:xfrm>
            <a:off x="826594" y="3650815"/>
            <a:ext cx="368186" cy="366364"/>
            <a:chOff x="-62151950" y="4111775"/>
            <a:chExt cx="318225" cy="316650"/>
          </a:xfrm>
        </p:grpSpPr>
        <p:sp>
          <p:nvSpPr>
            <p:cNvPr id="6017" name="Google Shape;6017;p9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9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9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9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95"/>
          <p:cNvGrpSpPr/>
          <p:nvPr/>
        </p:nvGrpSpPr>
        <p:grpSpPr>
          <a:xfrm>
            <a:off x="3045218" y="2741361"/>
            <a:ext cx="368157" cy="367434"/>
            <a:chOff x="-60254550" y="3367325"/>
            <a:chExt cx="318200" cy="317575"/>
          </a:xfrm>
        </p:grpSpPr>
        <p:sp>
          <p:nvSpPr>
            <p:cNvPr id="6022" name="Google Shape;6022;p9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9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9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9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95"/>
          <p:cNvGrpSpPr/>
          <p:nvPr/>
        </p:nvGrpSpPr>
        <p:grpSpPr>
          <a:xfrm>
            <a:off x="3046115" y="3192355"/>
            <a:ext cx="366364" cy="366248"/>
            <a:chOff x="-60255350" y="3733825"/>
            <a:chExt cx="316650" cy="316550"/>
          </a:xfrm>
        </p:grpSpPr>
        <p:sp>
          <p:nvSpPr>
            <p:cNvPr id="6027" name="Google Shape;6027;p9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9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9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9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9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9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9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95"/>
          <p:cNvGrpSpPr/>
          <p:nvPr/>
        </p:nvGrpSpPr>
        <p:grpSpPr>
          <a:xfrm>
            <a:off x="3073912" y="3651263"/>
            <a:ext cx="310770" cy="365467"/>
            <a:chOff x="-60232500" y="4101525"/>
            <a:chExt cx="268600" cy="315875"/>
          </a:xfrm>
        </p:grpSpPr>
        <p:sp>
          <p:nvSpPr>
            <p:cNvPr id="6035" name="Google Shape;6035;p9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9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95"/>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95"/>
          <p:cNvGrpSpPr/>
          <p:nvPr/>
        </p:nvGrpSpPr>
        <p:grpSpPr>
          <a:xfrm>
            <a:off x="2606912" y="1377094"/>
            <a:ext cx="368186" cy="366364"/>
            <a:chOff x="-63679950" y="3360375"/>
            <a:chExt cx="318225" cy="316650"/>
          </a:xfrm>
        </p:grpSpPr>
        <p:sp>
          <p:nvSpPr>
            <p:cNvPr id="6039" name="Google Shape;6039;p9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9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9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9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3" name="Google Shape;6043;p95"/>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4" name="Google Shape;6044;p95"/>
          <p:cNvGrpSpPr/>
          <p:nvPr/>
        </p:nvGrpSpPr>
        <p:grpSpPr>
          <a:xfrm>
            <a:off x="2605539" y="2248431"/>
            <a:ext cx="370934" cy="367521"/>
            <a:chOff x="-63679950" y="4093450"/>
            <a:chExt cx="320600" cy="317650"/>
          </a:xfrm>
        </p:grpSpPr>
        <p:sp>
          <p:nvSpPr>
            <p:cNvPr id="6045" name="Google Shape;6045;p9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9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9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95"/>
          <p:cNvGrpSpPr/>
          <p:nvPr/>
        </p:nvGrpSpPr>
        <p:grpSpPr>
          <a:xfrm>
            <a:off x="1265656" y="2741433"/>
            <a:ext cx="366364" cy="367290"/>
            <a:chOff x="-61784125" y="3377700"/>
            <a:chExt cx="316650" cy="317450"/>
          </a:xfrm>
        </p:grpSpPr>
        <p:sp>
          <p:nvSpPr>
            <p:cNvPr id="6049" name="Google Shape;6049;p9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9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9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9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9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9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9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95"/>
          <p:cNvGrpSpPr/>
          <p:nvPr/>
        </p:nvGrpSpPr>
        <p:grpSpPr>
          <a:xfrm>
            <a:off x="1265656" y="3191835"/>
            <a:ext cx="366364" cy="367290"/>
            <a:chOff x="-61783350" y="3743950"/>
            <a:chExt cx="316650" cy="317450"/>
          </a:xfrm>
        </p:grpSpPr>
        <p:sp>
          <p:nvSpPr>
            <p:cNvPr id="6057" name="Google Shape;6057;p9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9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95"/>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95"/>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95"/>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95"/>
          <p:cNvGrpSpPr/>
          <p:nvPr/>
        </p:nvGrpSpPr>
        <p:grpSpPr>
          <a:xfrm>
            <a:off x="3487080" y="3651668"/>
            <a:ext cx="369112" cy="364657"/>
            <a:chOff x="-59869425" y="4102225"/>
            <a:chExt cx="319025" cy="315175"/>
          </a:xfrm>
        </p:grpSpPr>
        <p:sp>
          <p:nvSpPr>
            <p:cNvPr id="6063" name="Google Shape;6063;p9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9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9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9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95"/>
          <p:cNvGrpSpPr/>
          <p:nvPr/>
        </p:nvGrpSpPr>
        <p:grpSpPr>
          <a:xfrm>
            <a:off x="2605883" y="4120490"/>
            <a:ext cx="366364" cy="365467"/>
            <a:chOff x="-59029025" y="3711650"/>
            <a:chExt cx="316650" cy="315875"/>
          </a:xfrm>
        </p:grpSpPr>
        <p:sp>
          <p:nvSpPr>
            <p:cNvPr id="6068" name="Google Shape;6068;p9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9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9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9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9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9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9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95"/>
          <p:cNvGrpSpPr/>
          <p:nvPr/>
        </p:nvGrpSpPr>
        <p:grpSpPr>
          <a:xfrm>
            <a:off x="4841373" y="1398014"/>
            <a:ext cx="351940" cy="348188"/>
            <a:chOff x="581525" y="3254850"/>
            <a:chExt cx="297750" cy="294575"/>
          </a:xfrm>
        </p:grpSpPr>
        <p:sp>
          <p:nvSpPr>
            <p:cNvPr id="6076" name="Google Shape;6076;p9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9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9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95"/>
          <p:cNvGrpSpPr/>
          <p:nvPr/>
        </p:nvGrpSpPr>
        <p:grpSpPr>
          <a:xfrm>
            <a:off x="4840442" y="1836950"/>
            <a:ext cx="353802" cy="351497"/>
            <a:chOff x="580725" y="3617925"/>
            <a:chExt cx="299325" cy="297375"/>
          </a:xfrm>
        </p:grpSpPr>
        <p:sp>
          <p:nvSpPr>
            <p:cNvPr id="6080" name="Google Shape;6080;p9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9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9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9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9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95"/>
          <p:cNvGrpSpPr/>
          <p:nvPr/>
        </p:nvGrpSpPr>
        <p:grpSpPr>
          <a:xfrm>
            <a:off x="4842304" y="2284140"/>
            <a:ext cx="350079" cy="350079"/>
            <a:chOff x="583100" y="3982600"/>
            <a:chExt cx="296175" cy="296175"/>
          </a:xfrm>
        </p:grpSpPr>
        <p:sp>
          <p:nvSpPr>
            <p:cNvPr id="6086" name="Google Shape;6086;p9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9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9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9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9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9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9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95"/>
          <p:cNvGrpSpPr/>
          <p:nvPr/>
        </p:nvGrpSpPr>
        <p:grpSpPr>
          <a:xfrm>
            <a:off x="7074918" y="1397764"/>
            <a:ext cx="307231" cy="348690"/>
            <a:chOff x="2423775" y="3226875"/>
            <a:chExt cx="259925" cy="295000"/>
          </a:xfrm>
        </p:grpSpPr>
        <p:sp>
          <p:nvSpPr>
            <p:cNvPr id="6094" name="Google Shape;6094;p9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9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9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95"/>
          <p:cNvGrpSpPr/>
          <p:nvPr/>
        </p:nvGrpSpPr>
        <p:grpSpPr>
          <a:xfrm>
            <a:off x="7052106" y="1839049"/>
            <a:ext cx="352857" cy="347301"/>
            <a:chOff x="2404875" y="3592725"/>
            <a:chExt cx="298525" cy="293825"/>
          </a:xfrm>
        </p:grpSpPr>
        <p:sp>
          <p:nvSpPr>
            <p:cNvPr id="6098" name="Google Shape;6098;p9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9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9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95"/>
          <p:cNvGrpSpPr/>
          <p:nvPr/>
        </p:nvGrpSpPr>
        <p:grpSpPr>
          <a:xfrm>
            <a:off x="7053036" y="2284614"/>
            <a:ext cx="350995" cy="349133"/>
            <a:chOff x="2404875" y="3955825"/>
            <a:chExt cx="296950" cy="295375"/>
          </a:xfrm>
        </p:grpSpPr>
        <p:sp>
          <p:nvSpPr>
            <p:cNvPr id="6102" name="Google Shape;6102;p9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9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9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9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95"/>
          <p:cNvGrpSpPr/>
          <p:nvPr/>
        </p:nvGrpSpPr>
        <p:grpSpPr>
          <a:xfrm>
            <a:off x="5747016" y="2748808"/>
            <a:ext cx="349163" cy="350079"/>
            <a:chOff x="4263650" y="3235150"/>
            <a:chExt cx="295400" cy="296175"/>
          </a:xfrm>
        </p:grpSpPr>
        <p:sp>
          <p:nvSpPr>
            <p:cNvPr id="6107" name="Google Shape;6107;p9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9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9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9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9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95"/>
          <p:cNvGrpSpPr/>
          <p:nvPr/>
        </p:nvGrpSpPr>
        <p:grpSpPr>
          <a:xfrm>
            <a:off x="5744696" y="3207969"/>
            <a:ext cx="353802" cy="327739"/>
            <a:chOff x="4266025" y="3609275"/>
            <a:chExt cx="299325" cy="277275"/>
          </a:xfrm>
        </p:grpSpPr>
        <p:sp>
          <p:nvSpPr>
            <p:cNvPr id="6113" name="Google Shape;6113;p9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9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95"/>
          <p:cNvGrpSpPr/>
          <p:nvPr/>
        </p:nvGrpSpPr>
        <p:grpSpPr>
          <a:xfrm>
            <a:off x="5745154" y="3673356"/>
            <a:ext cx="352886" cy="349133"/>
            <a:chOff x="4263650" y="3963700"/>
            <a:chExt cx="298550" cy="295375"/>
          </a:xfrm>
        </p:grpSpPr>
        <p:sp>
          <p:nvSpPr>
            <p:cNvPr id="6116" name="Google Shape;6116;p9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9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9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9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9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9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9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95"/>
          <p:cNvGrpSpPr/>
          <p:nvPr/>
        </p:nvGrpSpPr>
        <p:grpSpPr>
          <a:xfrm>
            <a:off x="8023491" y="2748809"/>
            <a:ext cx="226264" cy="350079"/>
            <a:chOff x="6164975" y="3211525"/>
            <a:chExt cx="191425" cy="296175"/>
          </a:xfrm>
        </p:grpSpPr>
        <p:sp>
          <p:nvSpPr>
            <p:cNvPr id="6124" name="Google Shape;6124;p9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9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9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9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9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9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9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95"/>
          <p:cNvGrpSpPr/>
          <p:nvPr/>
        </p:nvGrpSpPr>
        <p:grpSpPr>
          <a:xfrm>
            <a:off x="5285528" y="1397084"/>
            <a:ext cx="352886" cy="350049"/>
            <a:chOff x="946175" y="3253275"/>
            <a:chExt cx="298550" cy="296150"/>
          </a:xfrm>
        </p:grpSpPr>
        <p:sp>
          <p:nvSpPr>
            <p:cNvPr id="6132" name="Google Shape;6132;p9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9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9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9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9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95"/>
          <p:cNvGrpSpPr/>
          <p:nvPr/>
        </p:nvGrpSpPr>
        <p:grpSpPr>
          <a:xfrm>
            <a:off x="5286459" y="1839048"/>
            <a:ext cx="351024" cy="347301"/>
            <a:chOff x="946175" y="3619500"/>
            <a:chExt cx="296975" cy="293825"/>
          </a:xfrm>
        </p:grpSpPr>
        <p:sp>
          <p:nvSpPr>
            <p:cNvPr id="6138" name="Google Shape;6138;p9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9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9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9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9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9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95"/>
          <p:cNvGrpSpPr/>
          <p:nvPr/>
        </p:nvGrpSpPr>
        <p:grpSpPr>
          <a:xfrm>
            <a:off x="5286001" y="2283682"/>
            <a:ext cx="351940" cy="350995"/>
            <a:chOff x="944600" y="3981825"/>
            <a:chExt cx="297750" cy="296950"/>
          </a:xfrm>
        </p:grpSpPr>
        <p:sp>
          <p:nvSpPr>
            <p:cNvPr id="6145" name="Google Shape;6145;p9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9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9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9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95"/>
          <p:cNvGrpSpPr/>
          <p:nvPr/>
        </p:nvGrpSpPr>
        <p:grpSpPr>
          <a:xfrm>
            <a:off x="7502937" y="1397542"/>
            <a:ext cx="350079" cy="349133"/>
            <a:chOff x="2768750" y="3227275"/>
            <a:chExt cx="296175" cy="295375"/>
          </a:xfrm>
        </p:grpSpPr>
        <p:sp>
          <p:nvSpPr>
            <p:cNvPr id="6150" name="Google Shape;6150;p9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9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9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9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9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9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9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9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95"/>
          <p:cNvGrpSpPr/>
          <p:nvPr/>
        </p:nvGrpSpPr>
        <p:grpSpPr>
          <a:xfrm>
            <a:off x="7523888" y="1838414"/>
            <a:ext cx="308177" cy="348572"/>
            <a:chOff x="2786075" y="3591800"/>
            <a:chExt cx="260725" cy="294900"/>
          </a:xfrm>
        </p:grpSpPr>
        <p:sp>
          <p:nvSpPr>
            <p:cNvPr id="6159" name="Google Shape;6159;p9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9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9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9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9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95"/>
          <p:cNvGrpSpPr/>
          <p:nvPr/>
        </p:nvGrpSpPr>
        <p:grpSpPr>
          <a:xfrm>
            <a:off x="7564387" y="2284141"/>
            <a:ext cx="227180" cy="350079"/>
            <a:chOff x="2819150" y="3955025"/>
            <a:chExt cx="192200" cy="296175"/>
          </a:xfrm>
        </p:grpSpPr>
        <p:sp>
          <p:nvSpPr>
            <p:cNvPr id="6165" name="Google Shape;6165;p9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9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9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9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95"/>
          <p:cNvGrpSpPr/>
          <p:nvPr/>
        </p:nvGrpSpPr>
        <p:grpSpPr>
          <a:xfrm>
            <a:off x="6188160" y="2749739"/>
            <a:ext cx="349133" cy="348217"/>
            <a:chOff x="4629125" y="3235150"/>
            <a:chExt cx="295375" cy="294600"/>
          </a:xfrm>
        </p:grpSpPr>
        <p:sp>
          <p:nvSpPr>
            <p:cNvPr id="6170" name="Google Shape;6170;p9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9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9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9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9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95"/>
          <p:cNvGrpSpPr/>
          <p:nvPr/>
        </p:nvGrpSpPr>
        <p:grpSpPr>
          <a:xfrm>
            <a:off x="6188145" y="3197272"/>
            <a:ext cx="349163" cy="349133"/>
            <a:chOff x="4628325" y="3599825"/>
            <a:chExt cx="295400" cy="295375"/>
          </a:xfrm>
        </p:grpSpPr>
        <p:sp>
          <p:nvSpPr>
            <p:cNvPr id="6176" name="Google Shape;6176;p9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9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9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9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9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9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9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9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9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9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9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9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95"/>
          <p:cNvGrpSpPr/>
          <p:nvPr/>
        </p:nvGrpSpPr>
        <p:grpSpPr>
          <a:xfrm>
            <a:off x="6209096" y="3672883"/>
            <a:ext cx="307261" cy="350079"/>
            <a:chOff x="4645650" y="3962900"/>
            <a:chExt cx="259950" cy="296175"/>
          </a:xfrm>
        </p:grpSpPr>
        <p:sp>
          <p:nvSpPr>
            <p:cNvPr id="6189" name="Google Shape;6189;p9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9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9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9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9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9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95"/>
          <p:cNvGrpSpPr/>
          <p:nvPr/>
        </p:nvGrpSpPr>
        <p:grpSpPr>
          <a:xfrm>
            <a:off x="7962056" y="3197745"/>
            <a:ext cx="349133" cy="348188"/>
            <a:chOff x="6143725" y="3582500"/>
            <a:chExt cx="295375" cy="294575"/>
          </a:xfrm>
        </p:grpSpPr>
        <p:sp>
          <p:nvSpPr>
            <p:cNvPr id="6196" name="Google Shape;6196;p9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9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9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9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9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9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9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95"/>
          <p:cNvGrpSpPr/>
          <p:nvPr/>
        </p:nvGrpSpPr>
        <p:grpSpPr>
          <a:xfrm>
            <a:off x="5730883" y="1397084"/>
            <a:ext cx="350995" cy="350049"/>
            <a:chOff x="1310075" y="3253275"/>
            <a:chExt cx="296950" cy="296150"/>
          </a:xfrm>
        </p:grpSpPr>
        <p:sp>
          <p:nvSpPr>
            <p:cNvPr id="6204" name="Google Shape;6204;p9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9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9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7" name="Google Shape;6207;p95"/>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8" name="Google Shape;6208;p95"/>
          <p:cNvGrpSpPr/>
          <p:nvPr/>
        </p:nvGrpSpPr>
        <p:grpSpPr>
          <a:xfrm>
            <a:off x="5730410" y="2283343"/>
            <a:ext cx="351941" cy="351675"/>
            <a:chOff x="1310075" y="3980250"/>
            <a:chExt cx="297750" cy="297525"/>
          </a:xfrm>
        </p:grpSpPr>
        <p:sp>
          <p:nvSpPr>
            <p:cNvPr id="6209" name="Google Shape;6209;p9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9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9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9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95"/>
          <p:cNvGrpSpPr/>
          <p:nvPr/>
        </p:nvGrpSpPr>
        <p:grpSpPr>
          <a:xfrm>
            <a:off x="7995198" y="1397542"/>
            <a:ext cx="266305" cy="349133"/>
            <a:chOff x="3167275" y="3227275"/>
            <a:chExt cx="225300" cy="295375"/>
          </a:xfrm>
        </p:grpSpPr>
        <p:sp>
          <p:nvSpPr>
            <p:cNvPr id="6214" name="Google Shape;6214;p9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9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9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9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9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9" name="Google Shape;6219;p95"/>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0" name="Google Shape;6220;p95"/>
          <p:cNvGrpSpPr/>
          <p:nvPr/>
        </p:nvGrpSpPr>
        <p:grpSpPr>
          <a:xfrm>
            <a:off x="7952380" y="2284599"/>
            <a:ext cx="351940" cy="349163"/>
            <a:chOff x="3133425" y="3955025"/>
            <a:chExt cx="297750" cy="295400"/>
          </a:xfrm>
        </p:grpSpPr>
        <p:sp>
          <p:nvSpPr>
            <p:cNvPr id="6221" name="Google Shape;6221;p9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9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9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95"/>
          <p:cNvGrpSpPr/>
          <p:nvPr/>
        </p:nvGrpSpPr>
        <p:grpSpPr>
          <a:xfrm>
            <a:off x="6632554" y="2748187"/>
            <a:ext cx="350079" cy="351320"/>
            <a:chOff x="4991425" y="3234750"/>
            <a:chExt cx="296175" cy="297225"/>
          </a:xfrm>
        </p:grpSpPr>
        <p:sp>
          <p:nvSpPr>
            <p:cNvPr id="6225" name="Google Shape;6225;p9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9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9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9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9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9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95"/>
          <p:cNvGrpSpPr/>
          <p:nvPr/>
        </p:nvGrpSpPr>
        <p:grpSpPr>
          <a:xfrm>
            <a:off x="6632554" y="3217750"/>
            <a:ext cx="350079" cy="308177"/>
            <a:chOff x="4991425" y="3617150"/>
            <a:chExt cx="296175" cy="260725"/>
          </a:xfrm>
        </p:grpSpPr>
        <p:sp>
          <p:nvSpPr>
            <p:cNvPr id="6232" name="Google Shape;6232;p9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9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9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9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9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9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9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95"/>
          <p:cNvGrpSpPr/>
          <p:nvPr/>
        </p:nvGrpSpPr>
        <p:grpSpPr>
          <a:xfrm>
            <a:off x="6709827" y="3673341"/>
            <a:ext cx="195532" cy="349163"/>
            <a:chOff x="5056800" y="3962900"/>
            <a:chExt cx="165425" cy="295400"/>
          </a:xfrm>
        </p:grpSpPr>
        <p:sp>
          <p:nvSpPr>
            <p:cNvPr id="6240" name="Google Shape;6240;p9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9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9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95"/>
          <p:cNvGrpSpPr/>
          <p:nvPr/>
        </p:nvGrpSpPr>
        <p:grpSpPr>
          <a:xfrm>
            <a:off x="7961125" y="3673357"/>
            <a:ext cx="350995" cy="349133"/>
            <a:chOff x="6168925" y="3936925"/>
            <a:chExt cx="296950" cy="295375"/>
          </a:xfrm>
        </p:grpSpPr>
        <p:sp>
          <p:nvSpPr>
            <p:cNvPr id="6244" name="Google Shape;6244;p9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9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9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9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9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9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95"/>
          <p:cNvGrpSpPr/>
          <p:nvPr/>
        </p:nvGrpSpPr>
        <p:grpSpPr>
          <a:xfrm>
            <a:off x="6174844" y="1390429"/>
            <a:ext cx="348188" cy="349133"/>
            <a:chOff x="1674750" y="3254050"/>
            <a:chExt cx="294575" cy="295375"/>
          </a:xfrm>
        </p:grpSpPr>
        <p:sp>
          <p:nvSpPr>
            <p:cNvPr id="6251" name="Google Shape;6251;p9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9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9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95"/>
          <p:cNvGrpSpPr/>
          <p:nvPr/>
        </p:nvGrpSpPr>
        <p:grpSpPr>
          <a:xfrm>
            <a:off x="6189239" y="1838132"/>
            <a:ext cx="319347" cy="349133"/>
            <a:chOff x="1687350" y="3618725"/>
            <a:chExt cx="270175" cy="295375"/>
          </a:xfrm>
        </p:grpSpPr>
        <p:sp>
          <p:nvSpPr>
            <p:cNvPr id="6255" name="Google Shape;6255;p9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9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9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95"/>
          <p:cNvGrpSpPr/>
          <p:nvPr/>
        </p:nvGrpSpPr>
        <p:grpSpPr>
          <a:xfrm>
            <a:off x="6172942" y="2284613"/>
            <a:ext cx="351940" cy="349133"/>
            <a:chOff x="1672375" y="3982600"/>
            <a:chExt cx="297750" cy="295375"/>
          </a:xfrm>
        </p:grpSpPr>
        <p:sp>
          <p:nvSpPr>
            <p:cNvPr id="6259" name="Google Shape;6259;p9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9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9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95"/>
          <p:cNvGrpSpPr/>
          <p:nvPr/>
        </p:nvGrpSpPr>
        <p:grpSpPr>
          <a:xfrm>
            <a:off x="4864934" y="2748808"/>
            <a:ext cx="350079" cy="350079"/>
            <a:chOff x="3497300" y="3227275"/>
            <a:chExt cx="296175" cy="296175"/>
          </a:xfrm>
        </p:grpSpPr>
        <p:sp>
          <p:nvSpPr>
            <p:cNvPr id="6263" name="Google Shape;6263;p9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9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9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9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9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9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9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9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95"/>
          <p:cNvGrpSpPr/>
          <p:nvPr/>
        </p:nvGrpSpPr>
        <p:grpSpPr>
          <a:xfrm>
            <a:off x="4865407" y="3198203"/>
            <a:ext cx="349133" cy="347272"/>
            <a:chOff x="3497300" y="3591950"/>
            <a:chExt cx="295375" cy="293800"/>
          </a:xfrm>
        </p:grpSpPr>
        <p:sp>
          <p:nvSpPr>
            <p:cNvPr id="6272" name="Google Shape;6272;p9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9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9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9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9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9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9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9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95"/>
          <p:cNvGrpSpPr/>
          <p:nvPr/>
        </p:nvGrpSpPr>
        <p:grpSpPr>
          <a:xfrm>
            <a:off x="4865407" y="3673341"/>
            <a:ext cx="349133" cy="349163"/>
            <a:chOff x="3497300" y="3955025"/>
            <a:chExt cx="295375" cy="295400"/>
          </a:xfrm>
        </p:grpSpPr>
        <p:sp>
          <p:nvSpPr>
            <p:cNvPr id="6281" name="Google Shape;6281;p9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9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9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95"/>
          <p:cNvGrpSpPr/>
          <p:nvPr/>
        </p:nvGrpSpPr>
        <p:grpSpPr>
          <a:xfrm>
            <a:off x="7089979" y="2749532"/>
            <a:ext cx="327739" cy="348631"/>
            <a:chOff x="5364750" y="3235150"/>
            <a:chExt cx="277275" cy="294950"/>
          </a:xfrm>
        </p:grpSpPr>
        <p:sp>
          <p:nvSpPr>
            <p:cNvPr id="6285" name="Google Shape;6285;p9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9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9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9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9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9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9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9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95"/>
          <p:cNvGrpSpPr/>
          <p:nvPr/>
        </p:nvGrpSpPr>
        <p:grpSpPr>
          <a:xfrm>
            <a:off x="7078337" y="3195868"/>
            <a:ext cx="351024" cy="351941"/>
            <a:chOff x="5355300" y="3598250"/>
            <a:chExt cx="296975" cy="297750"/>
          </a:xfrm>
        </p:grpSpPr>
        <p:sp>
          <p:nvSpPr>
            <p:cNvPr id="6294" name="Google Shape;6294;p9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9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9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9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9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9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9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9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95"/>
          <p:cNvGrpSpPr/>
          <p:nvPr/>
        </p:nvGrpSpPr>
        <p:grpSpPr>
          <a:xfrm>
            <a:off x="7082533" y="3734790"/>
            <a:ext cx="342632" cy="226264"/>
            <a:chOff x="5358450" y="4015675"/>
            <a:chExt cx="289875" cy="191425"/>
          </a:xfrm>
        </p:grpSpPr>
        <p:sp>
          <p:nvSpPr>
            <p:cNvPr id="6303" name="Google Shape;6303;p9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9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9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9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95"/>
          <p:cNvGrpSpPr/>
          <p:nvPr/>
        </p:nvGrpSpPr>
        <p:grpSpPr>
          <a:xfrm>
            <a:off x="6209015" y="4117322"/>
            <a:ext cx="351024" cy="325464"/>
            <a:chOff x="6543825" y="3202075"/>
            <a:chExt cx="296975" cy="275350"/>
          </a:xfrm>
        </p:grpSpPr>
        <p:sp>
          <p:nvSpPr>
            <p:cNvPr id="6308" name="Google Shape;6308;p9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9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9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9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9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9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9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95"/>
          <p:cNvGrpSpPr/>
          <p:nvPr/>
        </p:nvGrpSpPr>
        <p:grpSpPr>
          <a:xfrm>
            <a:off x="6615996" y="1397069"/>
            <a:ext cx="350079" cy="350079"/>
            <a:chOff x="2037825" y="3254050"/>
            <a:chExt cx="296175" cy="296175"/>
          </a:xfrm>
        </p:grpSpPr>
        <p:sp>
          <p:nvSpPr>
            <p:cNvPr id="6316" name="Google Shape;6316;p9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9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9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9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9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9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95"/>
          <p:cNvGrpSpPr/>
          <p:nvPr/>
        </p:nvGrpSpPr>
        <p:grpSpPr>
          <a:xfrm>
            <a:off x="6614135" y="1838236"/>
            <a:ext cx="353802" cy="348926"/>
            <a:chOff x="2034675" y="3617925"/>
            <a:chExt cx="299325" cy="295200"/>
          </a:xfrm>
        </p:grpSpPr>
        <p:sp>
          <p:nvSpPr>
            <p:cNvPr id="6323" name="Google Shape;6323;p9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9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9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9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9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95"/>
          <p:cNvGrpSpPr/>
          <p:nvPr/>
        </p:nvGrpSpPr>
        <p:grpSpPr>
          <a:xfrm>
            <a:off x="6615996" y="2284613"/>
            <a:ext cx="350079" cy="349133"/>
            <a:chOff x="2037825" y="3981825"/>
            <a:chExt cx="296175" cy="295375"/>
          </a:xfrm>
        </p:grpSpPr>
        <p:sp>
          <p:nvSpPr>
            <p:cNvPr id="6329" name="Google Shape;6329;p9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9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9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95"/>
          <p:cNvGrpSpPr/>
          <p:nvPr/>
        </p:nvGrpSpPr>
        <p:grpSpPr>
          <a:xfrm>
            <a:off x="5301014" y="2780929"/>
            <a:ext cx="350079" cy="285837"/>
            <a:chOff x="3860400" y="3254050"/>
            <a:chExt cx="296175" cy="241825"/>
          </a:xfrm>
        </p:grpSpPr>
        <p:sp>
          <p:nvSpPr>
            <p:cNvPr id="6333" name="Google Shape;6333;p9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9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9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9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9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9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9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95"/>
          <p:cNvGrpSpPr/>
          <p:nvPr/>
        </p:nvGrpSpPr>
        <p:grpSpPr>
          <a:xfrm>
            <a:off x="5300541" y="3196800"/>
            <a:ext cx="351024" cy="350079"/>
            <a:chOff x="3859600" y="3591950"/>
            <a:chExt cx="296975" cy="296175"/>
          </a:xfrm>
        </p:grpSpPr>
        <p:sp>
          <p:nvSpPr>
            <p:cNvPr id="6341" name="Google Shape;6341;p9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9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9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95"/>
          <p:cNvGrpSpPr/>
          <p:nvPr/>
        </p:nvGrpSpPr>
        <p:grpSpPr>
          <a:xfrm>
            <a:off x="5301014" y="3672883"/>
            <a:ext cx="350079" cy="350079"/>
            <a:chOff x="3860400" y="3955025"/>
            <a:chExt cx="296175" cy="296175"/>
          </a:xfrm>
        </p:grpSpPr>
        <p:sp>
          <p:nvSpPr>
            <p:cNvPr id="6345" name="Google Shape;6345;p9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9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9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9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9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95"/>
          <p:cNvGrpSpPr/>
          <p:nvPr/>
        </p:nvGrpSpPr>
        <p:grpSpPr>
          <a:xfrm>
            <a:off x="7516230" y="2749281"/>
            <a:ext cx="355664" cy="349133"/>
            <a:chOff x="5716825" y="3235950"/>
            <a:chExt cx="300900" cy="295375"/>
          </a:xfrm>
        </p:grpSpPr>
        <p:sp>
          <p:nvSpPr>
            <p:cNvPr id="6351" name="Google Shape;6351;p9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9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9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9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95"/>
          <p:cNvGrpSpPr/>
          <p:nvPr/>
        </p:nvGrpSpPr>
        <p:grpSpPr>
          <a:xfrm>
            <a:off x="7529261" y="3207969"/>
            <a:ext cx="329601" cy="327739"/>
            <a:chOff x="5727850" y="3609275"/>
            <a:chExt cx="278850" cy="277275"/>
          </a:xfrm>
        </p:grpSpPr>
        <p:sp>
          <p:nvSpPr>
            <p:cNvPr id="6356" name="Google Shape;6356;p9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9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9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9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9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95"/>
          <p:cNvGrpSpPr/>
          <p:nvPr/>
        </p:nvGrpSpPr>
        <p:grpSpPr>
          <a:xfrm>
            <a:off x="7540446" y="3673356"/>
            <a:ext cx="307231" cy="349133"/>
            <a:chOff x="5736525" y="3963700"/>
            <a:chExt cx="259925" cy="295375"/>
          </a:xfrm>
        </p:grpSpPr>
        <p:sp>
          <p:nvSpPr>
            <p:cNvPr id="6362" name="Google Shape;6362;p9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9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9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9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9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9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9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95"/>
          <p:cNvGrpSpPr/>
          <p:nvPr/>
        </p:nvGrpSpPr>
        <p:grpSpPr>
          <a:xfrm>
            <a:off x="6632026" y="4122683"/>
            <a:ext cx="351024" cy="350079"/>
            <a:chOff x="6553275" y="3604550"/>
            <a:chExt cx="296975" cy="296175"/>
          </a:xfrm>
        </p:grpSpPr>
        <p:sp>
          <p:nvSpPr>
            <p:cNvPr id="6370" name="Google Shape;6370;p9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9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9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9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9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9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95"/>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77" name="Google Shape;6377;p95"/>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81"/>
        <p:cNvGrpSpPr/>
        <p:nvPr/>
      </p:nvGrpSpPr>
      <p:grpSpPr>
        <a:xfrm>
          <a:off x="0" y="0"/>
          <a:ext cx="0" cy="0"/>
          <a:chOff x="0" y="0"/>
          <a:chExt cx="0" cy="0"/>
        </a:xfrm>
      </p:grpSpPr>
      <p:grpSp>
        <p:nvGrpSpPr>
          <p:cNvPr id="6382" name="Google Shape;6382;p96"/>
          <p:cNvGrpSpPr/>
          <p:nvPr/>
        </p:nvGrpSpPr>
        <p:grpSpPr>
          <a:xfrm>
            <a:off x="859032" y="1380546"/>
            <a:ext cx="294401" cy="353645"/>
            <a:chOff x="-35814600" y="3202075"/>
            <a:chExt cx="242625" cy="291450"/>
          </a:xfrm>
        </p:grpSpPr>
        <p:sp>
          <p:nvSpPr>
            <p:cNvPr id="6383" name="Google Shape;6383;p9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9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9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9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9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9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9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96"/>
          <p:cNvGrpSpPr/>
          <p:nvPr/>
        </p:nvGrpSpPr>
        <p:grpSpPr>
          <a:xfrm>
            <a:off x="829410" y="1821466"/>
            <a:ext cx="353645" cy="353888"/>
            <a:chOff x="-35839800" y="3561025"/>
            <a:chExt cx="291450" cy="291650"/>
          </a:xfrm>
        </p:grpSpPr>
        <p:sp>
          <p:nvSpPr>
            <p:cNvPr id="6391" name="Google Shape;6391;p9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9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9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9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9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9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9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8" name="Google Shape;6398;p96"/>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96"/>
          <p:cNvGrpSpPr/>
          <p:nvPr/>
        </p:nvGrpSpPr>
        <p:grpSpPr>
          <a:xfrm>
            <a:off x="3066955" y="1380546"/>
            <a:ext cx="353645" cy="353645"/>
            <a:chOff x="-34003850" y="3227275"/>
            <a:chExt cx="291450" cy="291450"/>
          </a:xfrm>
        </p:grpSpPr>
        <p:sp>
          <p:nvSpPr>
            <p:cNvPr id="6400" name="Google Shape;6400;p9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9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9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9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9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96"/>
          <p:cNvGrpSpPr/>
          <p:nvPr/>
        </p:nvGrpSpPr>
        <p:grpSpPr>
          <a:xfrm>
            <a:off x="3066485" y="1821238"/>
            <a:ext cx="354586" cy="354343"/>
            <a:chOff x="-34004625" y="3585850"/>
            <a:chExt cx="292225" cy="292025"/>
          </a:xfrm>
        </p:grpSpPr>
        <p:sp>
          <p:nvSpPr>
            <p:cNvPr id="6406" name="Google Shape;6406;p9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9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9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9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9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96"/>
          <p:cNvGrpSpPr/>
          <p:nvPr/>
        </p:nvGrpSpPr>
        <p:grpSpPr>
          <a:xfrm>
            <a:off x="3066000" y="2256439"/>
            <a:ext cx="355557" cy="354616"/>
            <a:chOff x="-34005425" y="3945575"/>
            <a:chExt cx="293025" cy="292250"/>
          </a:xfrm>
        </p:grpSpPr>
        <p:sp>
          <p:nvSpPr>
            <p:cNvPr id="6412" name="Google Shape;6412;p9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9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9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96"/>
          <p:cNvGrpSpPr/>
          <p:nvPr/>
        </p:nvGrpSpPr>
        <p:grpSpPr>
          <a:xfrm>
            <a:off x="1713099" y="2729615"/>
            <a:ext cx="358408" cy="355557"/>
            <a:chOff x="-32174975" y="3192625"/>
            <a:chExt cx="295375" cy="293025"/>
          </a:xfrm>
        </p:grpSpPr>
        <p:sp>
          <p:nvSpPr>
            <p:cNvPr id="6416" name="Google Shape;6416;p9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9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9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9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0" name="Google Shape;6420;p96"/>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96"/>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2" name="Google Shape;6422;p96"/>
          <p:cNvGrpSpPr/>
          <p:nvPr/>
        </p:nvGrpSpPr>
        <p:grpSpPr>
          <a:xfrm>
            <a:off x="3952249" y="2730570"/>
            <a:ext cx="354586" cy="353645"/>
            <a:chOff x="-30345325" y="3184750"/>
            <a:chExt cx="292225" cy="291450"/>
          </a:xfrm>
        </p:grpSpPr>
        <p:sp>
          <p:nvSpPr>
            <p:cNvPr id="6423" name="Google Shape;6423;p9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9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9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9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9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96"/>
          <p:cNvGrpSpPr/>
          <p:nvPr/>
        </p:nvGrpSpPr>
        <p:grpSpPr>
          <a:xfrm>
            <a:off x="1277001" y="1380546"/>
            <a:ext cx="353645" cy="353645"/>
            <a:chOff x="-35481425" y="3202075"/>
            <a:chExt cx="291450" cy="291450"/>
          </a:xfrm>
        </p:grpSpPr>
        <p:sp>
          <p:nvSpPr>
            <p:cNvPr id="6429" name="Google Shape;6429;p9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9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9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9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9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9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9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96"/>
          <p:cNvGrpSpPr/>
          <p:nvPr/>
        </p:nvGrpSpPr>
        <p:grpSpPr>
          <a:xfrm>
            <a:off x="1276531" y="1822072"/>
            <a:ext cx="354586" cy="352675"/>
            <a:chOff x="-35482200" y="3561225"/>
            <a:chExt cx="292225" cy="290650"/>
          </a:xfrm>
        </p:grpSpPr>
        <p:sp>
          <p:nvSpPr>
            <p:cNvPr id="6437" name="Google Shape;6437;p9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9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9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96"/>
          <p:cNvGrpSpPr/>
          <p:nvPr/>
        </p:nvGrpSpPr>
        <p:grpSpPr>
          <a:xfrm>
            <a:off x="1277001" y="2256940"/>
            <a:ext cx="353645" cy="353615"/>
            <a:chOff x="-35481425" y="3919600"/>
            <a:chExt cx="291450" cy="291425"/>
          </a:xfrm>
        </p:grpSpPr>
        <p:sp>
          <p:nvSpPr>
            <p:cNvPr id="6441" name="Google Shape;6441;p9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9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9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9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9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9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9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9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96"/>
          <p:cNvGrpSpPr/>
          <p:nvPr/>
        </p:nvGrpSpPr>
        <p:grpSpPr>
          <a:xfrm>
            <a:off x="3512636" y="1381031"/>
            <a:ext cx="357468" cy="352675"/>
            <a:chOff x="-33645475" y="3228075"/>
            <a:chExt cx="294600" cy="290650"/>
          </a:xfrm>
        </p:grpSpPr>
        <p:sp>
          <p:nvSpPr>
            <p:cNvPr id="6450" name="Google Shape;6450;p9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9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9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9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9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9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96"/>
          <p:cNvGrpSpPr/>
          <p:nvPr/>
        </p:nvGrpSpPr>
        <p:grpSpPr>
          <a:xfrm>
            <a:off x="3513606" y="1821116"/>
            <a:ext cx="355526" cy="354586"/>
            <a:chOff x="-33646250" y="3586425"/>
            <a:chExt cx="293000" cy="292225"/>
          </a:xfrm>
        </p:grpSpPr>
        <p:sp>
          <p:nvSpPr>
            <p:cNvPr id="6458" name="Google Shape;6458;p9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9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96"/>
          <p:cNvGrpSpPr/>
          <p:nvPr/>
        </p:nvGrpSpPr>
        <p:grpSpPr>
          <a:xfrm>
            <a:off x="3514076" y="2255969"/>
            <a:ext cx="354586" cy="355557"/>
            <a:chOff x="-33645475" y="3944800"/>
            <a:chExt cx="292225" cy="293025"/>
          </a:xfrm>
        </p:grpSpPr>
        <p:sp>
          <p:nvSpPr>
            <p:cNvPr id="6461" name="Google Shape;6461;p9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9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9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9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9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9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9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9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9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9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96"/>
          <p:cNvGrpSpPr/>
          <p:nvPr/>
        </p:nvGrpSpPr>
        <p:grpSpPr>
          <a:xfrm>
            <a:off x="2167295" y="2729706"/>
            <a:ext cx="352675" cy="355375"/>
            <a:chOff x="-31809525" y="3192625"/>
            <a:chExt cx="290650" cy="292875"/>
          </a:xfrm>
        </p:grpSpPr>
        <p:sp>
          <p:nvSpPr>
            <p:cNvPr id="6472" name="Google Shape;6472;p9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9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9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9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96"/>
          <p:cNvGrpSpPr/>
          <p:nvPr/>
        </p:nvGrpSpPr>
        <p:grpSpPr>
          <a:xfrm>
            <a:off x="2166810" y="3200258"/>
            <a:ext cx="353645" cy="355557"/>
            <a:chOff x="-31811100" y="3550975"/>
            <a:chExt cx="291450" cy="293025"/>
          </a:xfrm>
        </p:grpSpPr>
        <p:sp>
          <p:nvSpPr>
            <p:cNvPr id="6477" name="Google Shape;6477;p9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9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9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9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9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9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9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96"/>
          <p:cNvGrpSpPr/>
          <p:nvPr/>
        </p:nvGrpSpPr>
        <p:grpSpPr>
          <a:xfrm>
            <a:off x="2160606" y="3664562"/>
            <a:ext cx="366052" cy="356831"/>
            <a:chOff x="-31817400" y="3910025"/>
            <a:chExt cx="301675" cy="294075"/>
          </a:xfrm>
        </p:grpSpPr>
        <p:sp>
          <p:nvSpPr>
            <p:cNvPr id="6485" name="Google Shape;6485;p9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9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9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96"/>
          <p:cNvGrpSpPr/>
          <p:nvPr/>
        </p:nvGrpSpPr>
        <p:grpSpPr>
          <a:xfrm>
            <a:off x="3952234" y="3200743"/>
            <a:ext cx="354616" cy="354586"/>
            <a:chOff x="-30354000" y="3569100"/>
            <a:chExt cx="292250" cy="292225"/>
          </a:xfrm>
        </p:grpSpPr>
        <p:sp>
          <p:nvSpPr>
            <p:cNvPr id="6489" name="Google Shape;6489;p9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9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9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9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9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9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96"/>
          <p:cNvGrpSpPr/>
          <p:nvPr/>
        </p:nvGrpSpPr>
        <p:grpSpPr>
          <a:xfrm>
            <a:off x="1730812" y="1380546"/>
            <a:ext cx="342148" cy="353645"/>
            <a:chOff x="-35118325" y="3202075"/>
            <a:chExt cx="281975" cy="291450"/>
          </a:xfrm>
        </p:grpSpPr>
        <p:sp>
          <p:nvSpPr>
            <p:cNvPr id="6496" name="Google Shape;6496;p9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9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9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9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96"/>
          <p:cNvGrpSpPr/>
          <p:nvPr/>
        </p:nvGrpSpPr>
        <p:grpSpPr>
          <a:xfrm>
            <a:off x="1724593" y="1821799"/>
            <a:ext cx="354586" cy="353221"/>
            <a:chOff x="-35123050" y="3561225"/>
            <a:chExt cx="292225" cy="291100"/>
          </a:xfrm>
        </p:grpSpPr>
        <p:sp>
          <p:nvSpPr>
            <p:cNvPr id="6501" name="Google Shape;6501;p9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9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96"/>
          <p:cNvGrpSpPr/>
          <p:nvPr/>
        </p:nvGrpSpPr>
        <p:grpSpPr>
          <a:xfrm>
            <a:off x="1766652" y="2256940"/>
            <a:ext cx="270467" cy="353615"/>
            <a:chOff x="-35089175" y="3919600"/>
            <a:chExt cx="222900" cy="291425"/>
          </a:xfrm>
        </p:grpSpPr>
        <p:sp>
          <p:nvSpPr>
            <p:cNvPr id="6504" name="Google Shape;6504;p9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9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96"/>
          <p:cNvGrpSpPr/>
          <p:nvPr/>
        </p:nvGrpSpPr>
        <p:grpSpPr>
          <a:xfrm>
            <a:off x="3963648" y="1380303"/>
            <a:ext cx="336445" cy="354131"/>
            <a:chOff x="-33277650" y="3226875"/>
            <a:chExt cx="277275" cy="291850"/>
          </a:xfrm>
        </p:grpSpPr>
        <p:sp>
          <p:nvSpPr>
            <p:cNvPr id="6507" name="Google Shape;6507;p9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9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9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9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9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9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9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96"/>
          <p:cNvGrpSpPr/>
          <p:nvPr/>
        </p:nvGrpSpPr>
        <p:grpSpPr>
          <a:xfrm>
            <a:off x="3955048" y="1821587"/>
            <a:ext cx="353645" cy="353645"/>
            <a:chOff x="-33286325" y="3586425"/>
            <a:chExt cx="291450" cy="291450"/>
          </a:xfrm>
        </p:grpSpPr>
        <p:sp>
          <p:nvSpPr>
            <p:cNvPr id="6515" name="Google Shape;6515;p9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9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9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9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9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96"/>
          <p:cNvGrpSpPr/>
          <p:nvPr/>
        </p:nvGrpSpPr>
        <p:grpSpPr>
          <a:xfrm>
            <a:off x="3955048" y="2255969"/>
            <a:ext cx="353645" cy="355557"/>
            <a:chOff x="-33286325" y="3944800"/>
            <a:chExt cx="291450" cy="293025"/>
          </a:xfrm>
        </p:grpSpPr>
        <p:sp>
          <p:nvSpPr>
            <p:cNvPr id="6521" name="Google Shape;6521;p9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9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9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9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96"/>
          <p:cNvGrpSpPr/>
          <p:nvPr/>
        </p:nvGrpSpPr>
        <p:grpSpPr>
          <a:xfrm>
            <a:off x="2613445" y="2729129"/>
            <a:ext cx="353645" cy="356527"/>
            <a:chOff x="-31452725" y="3191825"/>
            <a:chExt cx="291450" cy="293825"/>
          </a:xfrm>
        </p:grpSpPr>
        <p:sp>
          <p:nvSpPr>
            <p:cNvPr id="6526" name="Google Shape;6526;p9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9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9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9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96"/>
          <p:cNvGrpSpPr/>
          <p:nvPr/>
        </p:nvGrpSpPr>
        <p:grpSpPr>
          <a:xfrm>
            <a:off x="2612975" y="3200744"/>
            <a:ext cx="354586" cy="354586"/>
            <a:chOff x="-31452725" y="3551775"/>
            <a:chExt cx="292225" cy="292225"/>
          </a:xfrm>
        </p:grpSpPr>
        <p:sp>
          <p:nvSpPr>
            <p:cNvPr id="6531" name="Google Shape;6531;p9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9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9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9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96"/>
          <p:cNvGrpSpPr/>
          <p:nvPr/>
        </p:nvGrpSpPr>
        <p:grpSpPr>
          <a:xfrm>
            <a:off x="2611534" y="3664729"/>
            <a:ext cx="357468" cy="356497"/>
            <a:chOff x="-31455100" y="3909350"/>
            <a:chExt cx="294600" cy="293800"/>
          </a:xfrm>
        </p:grpSpPr>
        <p:sp>
          <p:nvSpPr>
            <p:cNvPr id="6536" name="Google Shape;6536;p9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9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96"/>
          <p:cNvGrpSpPr/>
          <p:nvPr/>
        </p:nvGrpSpPr>
        <p:grpSpPr>
          <a:xfrm>
            <a:off x="3952719" y="3665684"/>
            <a:ext cx="353645" cy="354586"/>
            <a:chOff x="-30345325" y="3918800"/>
            <a:chExt cx="291450" cy="292225"/>
          </a:xfrm>
        </p:grpSpPr>
        <p:sp>
          <p:nvSpPr>
            <p:cNvPr id="6539" name="Google Shape;6539;p9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9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9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9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9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96"/>
          <p:cNvGrpSpPr/>
          <p:nvPr/>
        </p:nvGrpSpPr>
        <p:grpSpPr>
          <a:xfrm>
            <a:off x="2172184" y="1821587"/>
            <a:ext cx="353645" cy="353645"/>
            <a:chOff x="-34763900" y="3561225"/>
            <a:chExt cx="291450" cy="291450"/>
          </a:xfrm>
        </p:grpSpPr>
        <p:sp>
          <p:nvSpPr>
            <p:cNvPr id="6545" name="Google Shape;6545;p9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9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9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8" name="Google Shape;6548;p96"/>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9" name="Google Shape;6549;p96"/>
          <p:cNvGrpSpPr/>
          <p:nvPr/>
        </p:nvGrpSpPr>
        <p:grpSpPr>
          <a:xfrm>
            <a:off x="827081" y="2730099"/>
            <a:ext cx="354586" cy="354586"/>
            <a:chOff x="-32927950" y="3227275"/>
            <a:chExt cx="292225" cy="292225"/>
          </a:xfrm>
        </p:grpSpPr>
        <p:sp>
          <p:nvSpPr>
            <p:cNvPr id="6550" name="Google Shape;6550;p9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9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9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9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9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96"/>
          <p:cNvGrpSpPr/>
          <p:nvPr/>
        </p:nvGrpSpPr>
        <p:grpSpPr>
          <a:xfrm>
            <a:off x="826596" y="3201213"/>
            <a:ext cx="355557" cy="353645"/>
            <a:chOff x="-32927950" y="3586425"/>
            <a:chExt cx="293025" cy="291450"/>
          </a:xfrm>
        </p:grpSpPr>
        <p:sp>
          <p:nvSpPr>
            <p:cNvPr id="6556" name="Google Shape;6556;p9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9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9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9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9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96"/>
          <p:cNvGrpSpPr/>
          <p:nvPr/>
        </p:nvGrpSpPr>
        <p:grpSpPr>
          <a:xfrm>
            <a:off x="827081" y="3665198"/>
            <a:ext cx="354586" cy="355557"/>
            <a:chOff x="-32927950" y="3944800"/>
            <a:chExt cx="292225" cy="293025"/>
          </a:xfrm>
        </p:grpSpPr>
        <p:sp>
          <p:nvSpPr>
            <p:cNvPr id="6562" name="Google Shape;6562;p9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9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9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9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9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9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9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9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9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96"/>
          <p:cNvGrpSpPr/>
          <p:nvPr/>
        </p:nvGrpSpPr>
        <p:grpSpPr>
          <a:xfrm>
            <a:off x="3055873" y="2730449"/>
            <a:ext cx="354586" cy="353888"/>
            <a:chOff x="-31094350" y="3194000"/>
            <a:chExt cx="292225" cy="291650"/>
          </a:xfrm>
        </p:grpSpPr>
        <p:sp>
          <p:nvSpPr>
            <p:cNvPr id="6572" name="Google Shape;6572;p9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9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9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9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9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9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9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9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96"/>
          <p:cNvGrpSpPr/>
          <p:nvPr/>
        </p:nvGrpSpPr>
        <p:grpSpPr>
          <a:xfrm>
            <a:off x="3056343" y="3200941"/>
            <a:ext cx="353645" cy="354191"/>
            <a:chOff x="-31093575" y="3552550"/>
            <a:chExt cx="291450" cy="291900"/>
          </a:xfrm>
        </p:grpSpPr>
        <p:sp>
          <p:nvSpPr>
            <p:cNvPr id="6581" name="Google Shape;6581;p9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9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9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9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96"/>
          <p:cNvGrpSpPr/>
          <p:nvPr/>
        </p:nvGrpSpPr>
        <p:grpSpPr>
          <a:xfrm>
            <a:off x="2182711" y="1380546"/>
            <a:ext cx="332593" cy="353645"/>
            <a:chOff x="-34755225" y="3202075"/>
            <a:chExt cx="274100" cy="291450"/>
          </a:xfrm>
        </p:grpSpPr>
        <p:sp>
          <p:nvSpPr>
            <p:cNvPr id="6586" name="Google Shape;6586;p9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9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9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9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9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9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9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96"/>
          <p:cNvGrpSpPr/>
          <p:nvPr/>
        </p:nvGrpSpPr>
        <p:grpSpPr>
          <a:xfrm>
            <a:off x="3056343" y="3666169"/>
            <a:ext cx="353645" cy="353615"/>
            <a:chOff x="-31093575" y="3911725"/>
            <a:chExt cx="291450" cy="291425"/>
          </a:xfrm>
        </p:grpSpPr>
        <p:sp>
          <p:nvSpPr>
            <p:cNvPr id="6594" name="Google Shape;6594;p9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9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96"/>
          <p:cNvGrpSpPr/>
          <p:nvPr/>
        </p:nvGrpSpPr>
        <p:grpSpPr>
          <a:xfrm>
            <a:off x="2165773" y="4123136"/>
            <a:ext cx="356497" cy="354586"/>
            <a:chOff x="-29946000" y="3183175"/>
            <a:chExt cx="293800" cy="292225"/>
          </a:xfrm>
        </p:grpSpPr>
        <p:sp>
          <p:nvSpPr>
            <p:cNvPr id="6597" name="Google Shape;6597;p9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9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9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9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9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9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96"/>
          <p:cNvGrpSpPr/>
          <p:nvPr/>
        </p:nvGrpSpPr>
        <p:grpSpPr>
          <a:xfrm>
            <a:off x="2610305" y="1380289"/>
            <a:ext cx="358408" cy="354161"/>
            <a:chOff x="-34408675" y="3202075"/>
            <a:chExt cx="295375" cy="291875"/>
          </a:xfrm>
        </p:grpSpPr>
        <p:sp>
          <p:nvSpPr>
            <p:cNvPr id="6604" name="Google Shape;6604;p9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9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9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96"/>
          <p:cNvGrpSpPr/>
          <p:nvPr/>
        </p:nvGrpSpPr>
        <p:grpSpPr>
          <a:xfrm>
            <a:off x="2612216" y="1820283"/>
            <a:ext cx="354586" cy="356254"/>
            <a:chOff x="-34405525" y="3558075"/>
            <a:chExt cx="292225" cy="293600"/>
          </a:xfrm>
        </p:grpSpPr>
        <p:sp>
          <p:nvSpPr>
            <p:cNvPr id="6609" name="Google Shape;6609;p9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9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9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96"/>
          <p:cNvGrpSpPr/>
          <p:nvPr/>
        </p:nvGrpSpPr>
        <p:grpSpPr>
          <a:xfrm>
            <a:off x="2611730" y="2256940"/>
            <a:ext cx="355557" cy="353615"/>
            <a:chOff x="-34406325" y="3919600"/>
            <a:chExt cx="293025" cy="291425"/>
          </a:xfrm>
        </p:grpSpPr>
        <p:sp>
          <p:nvSpPr>
            <p:cNvPr id="6613" name="Google Shape;6613;p9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9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9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9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9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9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9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96"/>
          <p:cNvGrpSpPr/>
          <p:nvPr/>
        </p:nvGrpSpPr>
        <p:grpSpPr>
          <a:xfrm>
            <a:off x="1275628" y="2736303"/>
            <a:ext cx="353645" cy="342179"/>
            <a:chOff x="-32568800" y="3232000"/>
            <a:chExt cx="291450" cy="282000"/>
          </a:xfrm>
        </p:grpSpPr>
        <p:sp>
          <p:nvSpPr>
            <p:cNvPr id="6621" name="Google Shape;6621;p9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9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96"/>
          <p:cNvGrpSpPr/>
          <p:nvPr/>
        </p:nvGrpSpPr>
        <p:grpSpPr>
          <a:xfrm>
            <a:off x="1275158" y="3201213"/>
            <a:ext cx="354586" cy="353645"/>
            <a:chOff x="-32569575" y="3586425"/>
            <a:chExt cx="292225" cy="291450"/>
          </a:xfrm>
        </p:grpSpPr>
        <p:sp>
          <p:nvSpPr>
            <p:cNvPr id="6624" name="Google Shape;6624;p9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9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96"/>
          <p:cNvGrpSpPr/>
          <p:nvPr/>
        </p:nvGrpSpPr>
        <p:grpSpPr>
          <a:xfrm>
            <a:off x="1266073" y="3665805"/>
            <a:ext cx="372756" cy="354343"/>
            <a:chOff x="-32576675" y="3944600"/>
            <a:chExt cx="307200" cy="292025"/>
          </a:xfrm>
        </p:grpSpPr>
        <p:sp>
          <p:nvSpPr>
            <p:cNvPr id="6627" name="Google Shape;6627;p9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9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96"/>
          <p:cNvGrpSpPr/>
          <p:nvPr/>
        </p:nvGrpSpPr>
        <p:grpSpPr>
          <a:xfrm>
            <a:off x="3511040" y="2730100"/>
            <a:ext cx="354586" cy="354586"/>
            <a:chOff x="-30735200" y="3192625"/>
            <a:chExt cx="292225" cy="292225"/>
          </a:xfrm>
        </p:grpSpPr>
        <p:sp>
          <p:nvSpPr>
            <p:cNvPr id="6630" name="Google Shape;6630;p9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9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9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9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9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9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9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96"/>
          <p:cNvGrpSpPr/>
          <p:nvPr/>
        </p:nvGrpSpPr>
        <p:grpSpPr>
          <a:xfrm>
            <a:off x="3511040" y="3201532"/>
            <a:ext cx="354586" cy="353008"/>
            <a:chOff x="-30735200" y="3552550"/>
            <a:chExt cx="292225" cy="290925"/>
          </a:xfrm>
        </p:grpSpPr>
        <p:sp>
          <p:nvSpPr>
            <p:cNvPr id="6638" name="Google Shape;6638;p9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9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96"/>
          <p:cNvGrpSpPr/>
          <p:nvPr/>
        </p:nvGrpSpPr>
        <p:grpSpPr>
          <a:xfrm>
            <a:off x="3511040" y="3666154"/>
            <a:ext cx="354586" cy="353645"/>
            <a:chOff x="-30735200" y="3910925"/>
            <a:chExt cx="292225" cy="291450"/>
          </a:xfrm>
        </p:grpSpPr>
        <p:sp>
          <p:nvSpPr>
            <p:cNvPr id="6641" name="Google Shape;6641;p9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9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3" name="Google Shape;6643;p96"/>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96"/>
          <p:cNvGrpSpPr/>
          <p:nvPr/>
        </p:nvGrpSpPr>
        <p:grpSpPr>
          <a:xfrm>
            <a:off x="4864547" y="1375808"/>
            <a:ext cx="358971" cy="359224"/>
            <a:chOff x="-57956275" y="3197925"/>
            <a:chExt cx="319000" cy="319225"/>
          </a:xfrm>
        </p:grpSpPr>
        <p:sp>
          <p:nvSpPr>
            <p:cNvPr id="6645" name="Google Shape;6645;p9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9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9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9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9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9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9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96"/>
          <p:cNvGrpSpPr/>
          <p:nvPr/>
        </p:nvGrpSpPr>
        <p:grpSpPr>
          <a:xfrm>
            <a:off x="4886701" y="1832234"/>
            <a:ext cx="314662" cy="358971"/>
            <a:chOff x="-57940525" y="3590375"/>
            <a:chExt cx="279625" cy="319000"/>
          </a:xfrm>
        </p:grpSpPr>
        <p:sp>
          <p:nvSpPr>
            <p:cNvPr id="6653" name="Google Shape;6653;p9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9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9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9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9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96"/>
          <p:cNvGrpSpPr/>
          <p:nvPr/>
        </p:nvGrpSpPr>
        <p:grpSpPr>
          <a:xfrm>
            <a:off x="4857582" y="2273605"/>
            <a:ext cx="358099" cy="358999"/>
            <a:chOff x="-57959425" y="3982600"/>
            <a:chExt cx="318225" cy="319025"/>
          </a:xfrm>
        </p:grpSpPr>
        <p:sp>
          <p:nvSpPr>
            <p:cNvPr id="6659" name="Google Shape;6659;p9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9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9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9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96"/>
          <p:cNvGrpSpPr/>
          <p:nvPr/>
        </p:nvGrpSpPr>
        <p:grpSpPr>
          <a:xfrm>
            <a:off x="7057749" y="1376934"/>
            <a:ext cx="357226" cy="357226"/>
            <a:chOff x="-55987225" y="3198925"/>
            <a:chExt cx="317450" cy="317450"/>
          </a:xfrm>
        </p:grpSpPr>
        <p:sp>
          <p:nvSpPr>
            <p:cNvPr id="6664" name="Google Shape;6664;p9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9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9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9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96"/>
          <p:cNvGrpSpPr/>
          <p:nvPr/>
        </p:nvGrpSpPr>
        <p:grpSpPr>
          <a:xfrm>
            <a:off x="7057749" y="1832965"/>
            <a:ext cx="357226" cy="357367"/>
            <a:chOff x="-55987225" y="3591025"/>
            <a:chExt cx="317450" cy="317575"/>
          </a:xfrm>
        </p:grpSpPr>
        <p:sp>
          <p:nvSpPr>
            <p:cNvPr id="6669" name="Google Shape;6669;p9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9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9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9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9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96"/>
          <p:cNvGrpSpPr/>
          <p:nvPr/>
        </p:nvGrpSpPr>
        <p:grpSpPr>
          <a:xfrm>
            <a:off x="7071665" y="2273605"/>
            <a:ext cx="358999" cy="358999"/>
            <a:chOff x="-55988800" y="3982600"/>
            <a:chExt cx="319025" cy="319025"/>
          </a:xfrm>
        </p:grpSpPr>
        <p:sp>
          <p:nvSpPr>
            <p:cNvPr id="6675" name="Google Shape;6675;p9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9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9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9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9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96"/>
          <p:cNvGrpSpPr/>
          <p:nvPr/>
        </p:nvGrpSpPr>
        <p:grpSpPr>
          <a:xfrm>
            <a:off x="5730184" y="2731562"/>
            <a:ext cx="356326" cy="358971"/>
            <a:chOff x="-54026025" y="3192625"/>
            <a:chExt cx="316650" cy="319000"/>
          </a:xfrm>
        </p:grpSpPr>
        <p:sp>
          <p:nvSpPr>
            <p:cNvPr id="6681" name="Google Shape;6681;p9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9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9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9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9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9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9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9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96"/>
          <p:cNvGrpSpPr/>
          <p:nvPr/>
        </p:nvGrpSpPr>
        <p:grpSpPr>
          <a:xfrm>
            <a:off x="5750130" y="3202536"/>
            <a:ext cx="316434" cy="358099"/>
            <a:chOff x="-54007925" y="3584850"/>
            <a:chExt cx="281200" cy="318225"/>
          </a:xfrm>
        </p:grpSpPr>
        <p:sp>
          <p:nvSpPr>
            <p:cNvPr id="6690" name="Google Shape;6690;p9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9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9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9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9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9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96"/>
          <p:cNvGrpSpPr/>
          <p:nvPr/>
        </p:nvGrpSpPr>
        <p:grpSpPr>
          <a:xfrm>
            <a:off x="5750130" y="3664421"/>
            <a:ext cx="316434" cy="358914"/>
            <a:chOff x="-54007925" y="3975575"/>
            <a:chExt cx="281200" cy="318950"/>
          </a:xfrm>
        </p:grpSpPr>
        <p:sp>
          <p:nvSpPr>
            <p:cNvPr id="6697" name="Google Shape;6697;p9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9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9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9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96"/>
          <p:cNvGrpSpPr/>
          <p:nvPr/>
        </p:nvGrpSpPr>
        <p:grpSpPr>
          <a:xfrm>
            <a:off x="7984996" y="2748891"/>
            <a:ext cx="274770" cy="358492"/>
            <a:chOff x="-52005775" y="3208025"/>
            <a:chExt cx="244175" cy="318575"/>
          </a:xfrm>
        </p:grpSpPr>
        <p:sp>
          <p:nvSpPr>
            <p:cNvPr id="6702" name="Google Shape;6702;p9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9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9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9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9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9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9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9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9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9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9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96"/>
          <p:cNvGrpSpPr/>
          <p:nvPr/>
        </p:nvGrpSpPr>
        <p:grpSpPr>
          <a:xfrm>
            <a:off x="5291462" y="1376934"/>
            <a:ext cx="358099" cy="358099"/>
            <a:chOff x="-57568775" y="3198925"/>
            <a:chExt cx="318225" cy="318225"/>
          </a:xfrm>
        </p:grpSpPr>
        <p:sp>
          <p:nvSpPr>
            <p:cNvPr id="6714" name="Google Shape;6714;p9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9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9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9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9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9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96"/>
          <p:cNvGrpSpPr/>
          <p:nvPr/>
        </p:nvGrpSpPr>
        <p:grpSpPr>
          <a:xfrm>
            <a:off x="5313181" y="1832234"/>
            <a:ext cx="314662" cy="358099"/>
            <a:chOff x="-57549075" y="3590375"/>
            <a:chExt cx="279625" cy="318225"/>
          </a:xfrm>
        </p:grpSpPr>
        <p:sp>
          <p:nvSpPr>
            <p:cNvPr id="6721" name="Google Shape;6721;p9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9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9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9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96"/>
          <p:cNvGrpSpPr/>
          <p:nvPr/>
        </p:nvGrpSpPr>
        <p:grpSpPr>
          <a:xfrm>
            <a:off x="5305378" y="2273605"/>
            <a:ext cx="359871" cy="359871"/>
            <a:chOff x="-57570350" y="3982600"/>
            <a:chExt cx="319800" cy="319800"/>
          </a:xfrm>
        </p:grpSpPr>
        <p:sp>
          <p:nvSpPr>
            <p:cNvPr id="6726" name="Google Shape;6726;p9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9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9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96"/>
          <p:cNvGrpSpPr/>
          <p:nvPr/>
        </p:nvGrpSpPr>
        <p:grpSpPr>
          <a:xfrm>
            <a:off x="7520416" y="1376033"/>
            <a:ext cx="314662" cy="358999"/>
            <a:chOff x="-55576850" y="3198125"/>
            <a:chExt cx="279625" cy="319025"/>
          </a:xfrm>
        </p:grpSpPr>
        <p:sp>
          <p:nvSpPr>
            <p:cNvPr id="6731" name="Google Shape;6731;p9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9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9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9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96"/>
          <p:cNvGrpSpPr/>
          <p:nvPr/>
        </p:nvGrpSpPr>
        <p:grpSpPr>
          <a:xfrm>
            <a:off x="7497812" y="1832009"/>
            <a:ext cx="359871" cy="358324"/>
            <a:chOff x="-55596550" y="3590175"/>
            <a:chExt cx="319800" cy="318425"/>
          </a:xfrm>
        </p:grpSpPr>
        <p:sp>
          <p:nvSpPr>
            <p:cNvPr id="6736" name="Google Shape;6736;p9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9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9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96"/>
          <p:cNvGrpSpPr/>
          <p:nvPr/>
        </p:nvGrpSpPr>
        <p:grpSpPr>
          <a:xfrm>
            <a:off x="7513049" y="2273351"/>
            <a:ext cx="358999" cy="359252"/>
            <a:chOff x="-55595775" y="3982375"/>
            <a:chExt cx="319025" cy="319250"/>
          </a:xfrm>
        </p:grpSpPr>
        <p:sp>
          <p:nvSpPr>
            <p:cNvPr id="6741" name="Google Shape;6741;p9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9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9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9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9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9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96"/>
          <p:cNvGrpSpPr/>
          <p:nvPr/>
        </p:nvGrpSpPr>
        <p:grpSpPr>
          <a:xfrm>
            <a:off x="6170232" y="2731562"/>
            <a:ext cx="358999" cy="358099"/>
            <a:chOff x="-53635375" y="3192625"/>
            <a:chExt cx="319025" cy="318225"/>
          </a:xfrm>
        </p:grpSpPr>
        <p:sp>
          <p:nvSpPr>
            <p:cNvPr id="6748" name="Google Shape;6748;p9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9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9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96"/>
          <p:cNvGrpSpPr/>
          <p:nvPr/>
        </p:nvGrpSpPr>
        <p:grpSpPr>
          <a:xfrm>
            <a:off x="6192401" y="3202536"/>
            <a:ext cx="314662" cy="358999"/>
            <a:chOff x="-53615675" y="3584850"/>
            <a:chExt cx="279625" cy="319025"/>
          </a:xfrm>
        </p:grpSpPr>
        <p:sp>
          <p:nvSpPr>
            <p:cNvPr id="6752" name="Google Shape;6752;p9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9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9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96"/>
          <p:cNvGrpSpPr/>
          <p:nvPr/>
        </p:nvGrpSpPr>
        <p:grpSpPr>
          <a:xfrm>
            <a:off x="6170246" y="3665461"/>
            <a:ext cx="358971" cy="357874"/>
            <a:chOff x="-53634575" y="3976500"/>
            <a:chExt cx="319000" cy="318025"/>
          </a:xfrm>
        </p:grpSpPr>
        <p:sp>
          <p:nvSpPr>
            <p:cNvPr id="6756" name="Google Shape;6756;p9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9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9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9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9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9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9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9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96"/>
          <p:cNvGrpSpPr/>
          <p:nvPr/>
        </p:nvGrpSpPr>
        <p:grpSpPr>
          <a:xfrm>
            <a:off x="7965050" y="3208415"/>
            <a:ext cx="314662" cy="358436"/>
            <a:chOff x="-52023900" y="3590075"/>
            <a:chExt cx="279625" cy="318525"/>
          </a:xfrm>
        </p:grpSpPr>
        <p:sp>
          <p:nvSpPr>
            <p:cNvPr id="6765" name="Google Shape;6765;p9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9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9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9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9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9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9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96"/>
          <p:cNvGrpSpPr/>
          <p:nvPr/>
        </p:nvGrpSpPr>
        <p:grpSpPr>
          <a:xfrm>
            <a:off x="5728292" y="1376934"/>
            <a:ext cx="358971" cy="358971"/>
            <a:chOff x="-57173375" y="3198925"/>
            <a:chExt cx="319000" cy="319000"/>
          </a:xfrm>
        </p:grpSpPr>
        <p:sp>
          <p:nvSpPr>
            <p:cNvPr id="6773" name="Google Shape;6773;p9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9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9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96"/>
          <p:cNvGrpSpPr/>
          <p:nvPr/>
        </p:nvGrpSpPr>
        <p:grpSpPr>
          <a:xfrm>
            <a:off x="5729178" y="1854374"/>
            <a:ext cx="357198" cy="314690"/>
            <a:chOff x="-57176525" y="3610050"/>
            <a:chExt cx="317425" cy="279650"/>
          </a:xfrm>
        </p:grpSpPr>
        <p:sp>
          <p:nvSpPr>
            <p:cNvPr id="6778" name="Google Shape;6778;p9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9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9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9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9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96"/>
          <p:cNvGrpSpPr/>
          <p:nvPr/>
        </p:nvGrpSpPr>
        <p:grpSpPr>
          <a:xfrm>
            <a:off x="7939633" y="1376934"/>
            <a:ext cx="358099" cy="356326"/>
            <a:chOff x="-55202750" y="3198925"/>
            <a:chExt cx="318225" cy="316650"/>
          </a:xfrm>
        </p:grpSpPr>
        <p:sp>
          <p:nvSpPr>
            <p:cNvPr id="6784" name="Google Shape;6784;p9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9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96"/>
          <p:cNvGrpSpPr/>
          <p:nvPr/>
        </p:nvGrpSpPr>
        <p:grpSpPr>
          <a:xfrm>
            <a:off x="7950267" y="1832234"/>
            <a:ext cx="336830" cy="358099"/>
            <a:chOff x="-55194875" y="3590375"/>
            <a:chExt cx="299325" cy="318225"/>
          </a:xfrm>
        </p:grpSpPr>
        <p:sp>
          <p:nvSpPr>
            <p:cNvPr id="6787" name="Google Shape;6787;p9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9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9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9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96"/>
          <p:cNvGrpSpPr/>
          <p:nvPr/>
        </p:nvGrpSpPr>
        <p:grpSpPr>
          <a:xfrm>
            <a:off x="7954884" y="2274505"/>
            <a:ext cx="357198" cy="357198"/>
            <a:chOff x="-55203525" y="3983400"/>
            <a:chExt cx="317425" cy="317425"/>
          </a:xfrm>
        </p:grpSpPr>
        <p:sp>
          <p:nvSpPr>
            <p:cNvPr id="6793" name="Google Shape;6793;p9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9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9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96"/>
          <p:cNvGrpSpPr/>
          <p:nvPr/>
        </p:nvGrpSpPr>
        <p:grpSpPr>
          <a:xfrm>
            <a:off x="6621365" y="2731562"/>
            <a:ext cx="335930" cy="358971"/>
            <a:chOff x="-53232900" y="3192625"/>
            <a:chExt cx="298525" cy="319000"/>
          </a:xfrm>
        </p:grpSpPr>
        <p:sp>
          <p:nvSpPr>
            <p:cNvPr id="6797" name="Google Shape;6797;p9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9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9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9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9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9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9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96"/>
          <p:cNvGrpSpPr/>
          <p:nvPr/>
        </p:nvGrpSpPr>
        <p:grpSpPr>
          <a:xfrm>
            <a:off x="6610731" y="3202536"/>
            <a:ext cx="357198" cy="356326"/>
            <a:chOff x="-53242350" y="3584850"/>
            <a:chExt cx="317425" cy="316650"/>
          </a:xfrm>
        </p:grpSpPr>
        <p:sp>
          <p:nvSpPr>
            <p:cNvPr id="6806" name="Google Shape;6806;p9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9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9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9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96"/>
          <p:cNvGrpSpPr/>
          <p:nvPr/>
        </p:nvGrpSpPr>
        <p:grpSpPr>
          <a:xfrm>
            <a:off x="6631999" y="3665236"/>
            <a:ext cx="314662" cy="358999"/>
            <a:chOff x="-53224225" y="3976300"/>
            <a:chExt cx="279625" cy="319025"/>
          </a:xfrm>
        </p:grpSpPr>
        <p:sp>
          <p:nvSpPr>
            <p:cNvPr id="6812" name="Google Shape;6812;p9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9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9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9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9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96"/>
          <p:cNvGrpSpPr/>
          <p:nvPr/>
        </p:nvGrpSpPr>
        <p:grpSpPr>
          <a:xfrm>
            <a:off x="7942896" y="3672917"/>
            <a:ext cx="358971" cy="358408"/>
            <a:chOff x="-52043575" y="3983125"/>
            <a:chExt cx="319000" cy="318500"/>
          </a:xfrm>
        </p:grpSpPr>
        <p:sp>
          <p:nvSpPr>
            <p:cNvPr id="6820" name="Google Shape;6820;p9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9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9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9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9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9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96"/>
          <p:cNvGrpSpPr/>
          <p:nvPr/>
        </p:nvGrpSpPr>
        <p:grpSpPr>
          <a:xfrm>
            <a:off x="6196836" y="1376934"/>
            <a:ext cx="314662" cy="358971"/>
            <a:chOff x="-56766175" y="3198925"/>
            <a:chExt cx="279625" cy="319000"/>
          </a:xfrm>
        </p:grpSpPr>
        <p:sp>
          <p:nvSpPr>
            <p:cNvPr id="6830" name="Google Shape;6830;p9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9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9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9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96"/>
          <p:cNvGrpSpPr/>
          <p:nvPr/>
        </p:nvGrpSpPr>
        <p:grpSpPr>
          <a:xfrm>
            <a:off x="6195950" y="1832234"/>
            <a:ext cx="316434" cy="358099"/>
            <a:chOff x="-56766175" y="3590375"/>
            <a:chExt cx="281200" cy="318225"/>
          </a:xfrm>
        </p:grpSpPr>
        <p:sp>
          <p:nvSpPr>
            <p:cNvPr id="6838" name="Google Shape;6838;p9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9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96"/>
          <p:cNvGrpSpPr/>
          <p:nvPr/>
        </p:nvGrpSpPr>
        <p:grpSpPr>
          <a:xfrm>
            <a:off x="6232906" y="2273605"/>
            <a:ext cx="272126" cy="358099"/>
            <a:chOff x="-56747275" y="3982600"/>
            <a:chExt cx="241825" cy="318225"/>
          </a:xfrm>
        </p:grpSpPr>
        <p:sp>
          <p:nvSpPr>
            <p:cNvPr id="6843" name="Google Shape;6843;p9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9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9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96"/>
          <p:cNvGrpSpPr/>
          <p:nvPr/>
        </p:nvGrpSpPr>
        <p:grpSpPr>
          <a:xfrm>
            <a:off x="4840657" y="3215842"/>
            <a:ext cx="358999" cy="342991"/>
            <a:chOff x="-54812875" y="3596675"/>
            <a:chExt cx="319025" cy="304800"/>
          </a:xfrm>
        </p:grpSpPr>
        <p:sp>
          <p:nvSpPr>
            <p:cNvPr id="6851" name="Google Shape;6851;p9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9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9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9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96"/>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6"/>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96"/>
          <p:cNvGrpSpPr/>
          <p:nvPr/>
        </p:nvGrpSpPr>
        <p:grpSpPr>
          <a:xfrm>
            <a:off x="4862826" y="3672326"/>
            <a:ext cx="314662" cy="358099"/>
            <a:chOff x="-54793175" y="3982600"/>
            <a:chExt cx="279625" cy="318225"/>
          </a:xfrm>
        </p:grpSpPr>
        <p:sp>
          <p:nvSpPr>
            <p:cNvPr id="6861" name="Google Shape;6861;p9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9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9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96"/>
          <p:cNvGrpSpPr/>
          <p:nvPr/>
        </p:nvGrpSpPr>
        <p:grpSpPr>
          <a:xfrm>
            <a:off x="7074284" y="2731562"/>
            <a:ext cx="314662" cy="358099"/>
            <a:chOff x="-52832000" y="3192625"/>
            <a:chExt cx="279625" cy="318225"/>
          </a:xfrm>
        </p:grpSpPr>
        <p:sp>
          <p:nvSpPr>
            <p:cNvPr id="6869" name="Google Shape;6869;p9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9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9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96"/>
          <p:cNvGrpSpPr/>
          <p:nvPr/>
        </p:nvGrpSpPr>
        <p:grpSpPr>
          <a:xfrm>
            <a:off x="5760817" y="2272929"/>
            <a:ext cx="323524" cy="358774"/>
            <a:chOff x="-57162350" y="3982000"/>
            <a:chExt cx="287500" cy="318825"/>
          </a:xfrm>
        </p:grpSpPr>
        <p:sp>
          <p:nvSpPr>
            <p:cNvPr id="6878" name="Google Shape;6878;p9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9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9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9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96"/>
          <p:cNvGrpSpPr/>
          <p:nvPr/>
        </p:nvGrpSpPr>
        <p:grpSpPr>
          <a:xfrm>
            <a:off x="7052130" y="3203436"/>
            <a:ext cx="358971" cy="357198"/>
            <a:chOff x="-52851675" y="3585650"/>
            <a:chExt cx="319000" cy="317425"/>
          </a:xfrm>
        </p:grpSpPr>
        <p:sp>
          <p:nvSpPr>
            <p:cNvPr id="6887" name="Google Shape;6887;p9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9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9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9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96"/>
          <p:cNvGrpSpPr/>
          <p:nvPr/>
        </p:nvGrpSpPr>
        <p:grpSpPr>
          <a:xfrm>
            <a:off x="7074284" y="3665236"/>
            <a:ext cx="314662" cy="358999"/>
            <a:chOff x="-52832000" y="3976300"/>
            <a:chExt cx="279625" cy="319025"/>
          </a:xfrm>
        </p:grpSpPr>
        <p:sp>
          <p:nvSpPr>
            <p:cNvPr id="6894" name="Google Shape;6894;p9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9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9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9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96"/>
          <p:cNvGrpSpPr/>
          <p:nvPr/>
        </p:nvGrpSpPr>
        <p:grpSpPr>
          <a:xfrm>
            <a:off x="6191490" y="4119884"/>
            <a:ext cx="316434" cy="358099"/>
            <a:chOff x="-51633225" y="3198925"/>
            <a:chExt cx="281200" cy="318225"/>
          </a:xfrm>
        </p:grpSpPr>
        <p:sp>
          <p:nvSpPr>
            <p:cNvPr id="6900" name="Google Shape;6900;p9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9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9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9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96"/>
          <p:cNvGrpSpPr/>
          <p:nvPr/>
        </p:nvGrpSpPr>
        <p:grpSpPr>
          <a:xfrm>
            <a:off x="6610314" y="1377806"/>
            <a:ext cx="365188" cy="357226"/>
            <a:chOff x="-56396775" y="3199700"/>
            <a:chExt cx="324525" cy="317450"/>
          </a:xfrm>
        </p:grpSpPr>
        <p:sp>
          <p:nvSpPr>
            <p:cNvPr id="6908" name="Google Shape;6908;p9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9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9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96"/>
          <p:cNvGrpSpPr/>
          <p:nvPr/>
        </p:nvGrpSpPr>
        <p:grpSpPr>
          <a:xfrm>
            <a:off x="6613408" y="1843740"/>
            <a:ext cx="358999" cy="335958"/>
            <a:chOff x="-56394425" y="3600600"/>
            <a:chExt cx="319025" cy="298550"/>
          </a:xfrm>
        </p:grpSpPr>
        <p:sp>
          <p:nvSpPr>
            <p:cNvPr id="6915" name="Google Shape;6915;p9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9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96"/>
          <p:cNvGrpSpPr/>
          <p:nvPr/>
        </p:nvGrpSpPr>
        <p:grpSpPr>
          <a:xfrm>
            <a:off x="6644175" y="2274505"/>
            <a:ext cx="327068" cy="357198"/>
            <a:chOff x="-56379450" y="3983400"/>
            <a:chExt cx="290650" cy="317425"/>
          </a:xfrm>
        </p:grpSpPr>
        <p:sp>
          <p:nvSpPr>
            <p:cNvPr id="6919" name="Google Shape;6919;p9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9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9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96"/>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6"/>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96"/>
          <p:cNvGrpSpPr/>
          <p:nvPr/>
        </p:nvGrpSpPr>
        <p:grpSpPr>
          <a:xfrm>
            <a:off x="5307879" y="2738651"/>
            <a:ext cx="316434" cy="358971"/>
            <a:chOff x="-54401725" y="3198925"/>
            <a:chExt cx="281200" cy="319000"/>
          </a:xfrm>
        </p:grpSpPr>
        <p:sp>
          <p:nvSpPr>
            <p:cNvPr id="6928" name="Google Shape;6928;p9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9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9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96"/>
          <p:cNvGrpSpPr/>
          <p:nvPr/>
        </p:nvGrpSpPr>
        <p:grpSpPr>
          <a:xfrm>
            <a:off x="5308766" y="3208753"/>
            <a:ext cx="314662" cy="358099"/>
            <a:chOff x="-54401725" y="3590375"/>
            <a:chExt cx="279625" cy="318225"/>
          </a:xfrm>
        </p:grpSpPr>
        <p:sp>
          <p:nvSpPr>
            <p:cNvPr id="6940" name="Google Shape;6940;p9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9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9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96"/>
          <p:cNvGrpSpPr/>
          <p:nvPr/>
        </p:nvGrpSpPr>
        <p:grpSpPr>
          <a:xfrm>
            <a:off x="5306557" y="3672326"/>
            <a:ext cx="319079" cy="358099"/>
            <a:chOff x="-54403300" y="3982600"/>
            <a:chExt cx="283550" cy="318225"/>
          </a:xfrm>
        </p:grpSpPr>
        <p:sp>
          <p:nvSpPr>
            <p:cNvPr id="6947" name="Google Shape;6947;p9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9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96"/>
          <p:cNvGrpSpPr/>
          <p:nvPr/>
        </p:nvGrpSpPr>
        <p:grpSpPr>
          <a:xfrm>
            <a:off x="7493951" y="2733559"/>
            <a:ext cx="356298" cy="356973"/>
            <a:chOff x="-52458650" y="3194400"/>
            <a:chExt cx="316625" cy="317225"/>
          </a:xfrm>
        </p:grpSpPr>
        <p:sp>
          <p:nvSpPr>
            <p:cNvPr id="6953" name="Google Shape;6953;p9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96"/>
          <p:cNvGrpSpPr/>
          <p:nvPr/>
        </p:nvGrpSpPr>
        <p:grpSpPr>
          <a:xfrm>
            <a:off x="4862826" y="2738651"/>
            <a:ext cx="314662" cy="358971"/>
            <a:chOff x="-54793175" y="3198925"/>
            <a:chExt cx="279625" cy="319000"/>
          </a:xfrm>
        </p:grpSpPr>
        <p:sp>
          <p:nvSpPr>
            <p:cNvPr id="6962" name="Google Shape;6962;p9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9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9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9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9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96"/>
          <p:cNvGrpSpPr/>
          <p:nvPr/>
        </p:nvGrpSpPr>
        <p:grpSpPr>
          <a:xfrm>
            <a:off x="7503249" y="3202536"/>
            <a:ext cx="337703" cy="357845"/>
            <a:chOff x="-52450000" y="3584850"/>
            <a:chExt cx="300100" cy="318000"/>
          </a:xfrm>
        </p:grpSpPr>
        <p:sp>
          <p:nvSpPr>
            <p:cNvPr id="6970" name="Google Shape;6970;p9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9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9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96"/>
          <p:cNvGrpSpPr/>
          <p:nvPr/>
        </p:nvGrpSpPr>
        <p:grpSpPr>
          <a:xfrm>
            <a:off x="7514769" y="3667009"/>
            <a:ext cx="314662" cy="357226"/>
            <a:chOff x="-52440550" y="3977875"/>
            <a:chExt cx="279625" cy="317450"/>
          </a:xfrm>
        </p:grpSpPr>
        <p:sp>
          <p:nvSpPr>
            <p:cNvPr id="6978" name="Google Shape;6978;p9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9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9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9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9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96"/>
          <p:cNvGrpSpPr/>
          <p:nvPr/>
        </p:nvGrpSpPr>
        <p:grpSpPr>
          <a:xfrm>
            <a:off x="6626703" y="4123215"/>
            <a:ext cx="314662" cy="358999"/>
            <a:chOff x="-51623775" y="3584850"/>
            <a:chExt cx="279625" cy="319025"/>
          </a:xfrm>
        </p:grpSpPr>
        <p:sp>
          <p:nvSpPr>
            <p:cNvPr id="6987" name="Google Shape;6987;p9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9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9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6" name="Google Shape;6996;p96"/>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97" name="Google Shape;6997;p96"/>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14" name="Google Shape;314;p47"/>
          <p:cNvSpPr txBox="1">
            <a:spLocks noGrp="1"/>
          </p:cNvSpPr>
          <p:nvPr>
            <p:ph type="subTitle" idx="3"/>
          </p:nvPr>
        </p:nvSpPr>
        <p:spPr>
          <a:xfrm>
            <a:off x="3369317" y="3853350"/>
            <a:ext cx="24048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solidFill>
                <a:srgbClr val="666666"/>
              </a:solidFill>
            </a:endParaRPr>
          </a:p>
        </p:txBody>
      </p:sp>
      <p:sp>
        <p:nvSpPr>
          <p:cNvPr id="315" name="Google Shape;315;p47"/>
          <p:cNvSpPr txBox="1">
            <a:spLocks noGrp="1"/>
          </p:cNvSpPr>
          <p:nvPr>
            <p:ph type="subTitle" idx="1"/>
          </p:nvPr>
        </p:nvSpPr>
        <p:spPr>
          <a:xfrm>
            <a:off x="720000" y="2119424"/>
            <a:ext cx="24048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16" name="Google Shape;316;p47"/>
          <p:cNvSpPr txBox="1">
            <a:spLocks noGrp="1"/>
          </p:cNvSpPr>
          <p:nvPr>
            <p:ph type="subTitle" idx="2"/>
          </p:nvPr>
        </p:nvSpPr>
        <p:spPr>
          <a:xfrm>
            <a:off x="3369317" y="2116975"/>
            <a:ext cx="24015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17" name="Google Shape;317;p47"/>
          <p:cNvSpPr txBox="1">
            <a:spLocks noGrp="1"/>
          </p:cNvSpPr>
          <p:nvPr>
            <p:ph type="subTitle" idx="4"/>
          </p:nvPr>
        </p:nvSpPr>
        <p:spPr>
          <a:xfrm>
            <a:off x="6016518" y="3853350"/>
            <a:ext cx="24015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18" name="Google Shape;318;p47"/>
          <p:cNvSpPr txBox="1">
            <a:spLocks noGrp="1"/>
          </p:cNvSpPr>
          <p:nvPr>
            <p:ph type="subTitle" idx="5"/>
          </p:nvPr>
        </p:nvSpPr>
        <p:spPr>
          <a:xfrm>
            <a:off x="6016518" y="2116975"/>
            <a:ext cx="24048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19" name="Google Shape;319;p47"/>
          <p:cNvSpPr txBox="1">
            <a:spLocks noGrp="1"/>
          </p:cNvSpPr>
          <p:nvPr>
            <p:ph type="title" idx="6"/>
          </p:nvPr>
        </p:nvSpPr>
        <p:spPr>
          <a:xfrm>
            <a:off x="720000" y="1344783"/>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20" name="Google Shape;320;p47"/>
          <p:cNvSpPr txBox="1">
            <a:spLocks noGrp="1"/>
          </p:cNvSpPr>
          <p:nvPr>
            <p:ph type="title" idx="7"/>
          </p:nvPr>
        </p:nvSpPr>
        <p:spPr>
          <a:xfrm>
            <a:off x="3369317" y="3094816"/>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21" name="Google Shape;321;p47"/>
          <p:cNvSpPr txBox="1">
            <a:spLocks noGrp="1"/>
          </p:cNvSpPr>
          <p:nvPr>
            <p:ph type="title" idx="8"/>
          </p:nvPr>
        </p:nvSpPr>
        <p:spPr>
          <a:xfrm>
            <a:off x="3369317" y="1344783"/>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22" name="Google Shape;322;p47"/>
          <p:cNvSpPr txBox="1">
            <a:spLocks noGrp="1"/>
          </p:cNvSpPr>
          <p:nvPr>
            <p:ph type="title" idx="9"/>
          </p:nvPr>
        </p:nvSpPr>
        <p:spPr>
          <a:xfrm>
            <a:off x="6016518" y="3081166"/>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23" name="Google Shape;323;p47"/>
          <p:cNvSpPr txBox="1">
            <a:spLocks noGrp="1"/>
          </p:cNvSpPr>
          <p:nvPr>
            <p:ph type="title" idx="13"/>
          </p:nvPr>
        </p:nvSpPr>
        <p:spPr>
          <a:xfrm>
            <a:off x="6016518" y="1344783"/>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24" name="Google Shape;324;p47"/>
          <p:cNvSpPr txBox="1">
            <a:spLocks noGrp="1"/>
          </p:cNvSpPr>
          <p:nvPr>
            <p:ph type="subTitle" idx="14"/>
          </p:nvPr>
        </p:nvSpPr>
        <p:spPr>
          <a:xfrm>
            <a:off x="720000" y="1813875"/>
            <a:ext cx="24048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Origins</a:t>
            </a:r>
            <a:endParaRPr/>
          </a:p>
        </p:txBody>
      </p:sp>
      <p:sp>
        <p:nvSpPr>
          <p:cNvPr id="325" name="Google Shape;325;p47"/>
          <p:cNvSpPr txBox="1">
            <a:spLocks noGrp="1"/>
          </p:cNvSpPr>
          <p:nvPr>
            <p:ph type="subTitle" idx="15"/>
          </p:nvPr>
        </p:nvSpPr>
        <p:spPr>
          <a:xfrm>
            <a:off x="3369317" y="1813875"/>
            <a:ext cx="2401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Symptoms</a:t>
            </a:r>
            <a:endParaRPr/>
          </a:p>
        </p:txBody>
      </p:sp>
      <p:sp>
        <p:nvSpPr>
          <p:cNvPr id="326" name="Google Shape;326;p47"/>
          <p:cNvSpPr txBox="1">
            <a:spLocks noGrp="1"/>
          </p:cNvSpPr>
          <p:nvPr>
            <p:ph type="subTitle" idx="16"/>
          </p:nvPr>
        </p:nvSpPr>
        <p:spPr>
          <a:xfrm>
            <a:off x="6016518" y="1813875"/>
            <a:ext cx="24048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Numbers</a:t>
            </a:r>
            <a:endParaRPr/>
          </a:p>
        </p:txBody>
      </p:sp>
      <p:sp>
        <p:nvSpPr>
          <p:cNvPr id="327" name="Google Shape;327;p47"/>
          <p:cNvSpPr txBox="1">
            <a:spLocks noGrp="1"/>
          </p:cNvSpPr>
          <p:nvPr>
            <p:ph type="subTitle" idx="17"/>
          </p:nvPr>
        </p:nvSpPr>
        <p:spPr>
          <a:xfrm>
            <a:off x="3369317" y="3550325"/>
            <a:ext cx="24048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Medicine</a:t>
            </a:r>
            <a:endParaRPr/>
          </a:p>
        </p:txBody>
      </p:sp>
      <p:sp>
        <p:nvSpPr>
          <p:cNvPr id="328" name="Google Shape;328;p47"/>
          <p:cNvSpPr txBox="1">
            <a:spLocks noGrp="1"/>
          </p:cNvSpPr>
          <p:nvPr>
            <p:ph type="subTitle" idx="18"/>
          </p:nvPr>
        </p:nvSpPr>
        <p:spPr>
          <a:xfrm>
            <a:off x="6016518" y="3550325"/>
            <a:ext cx="2401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cxnSp>
        <p:nvCxnSpPr>
          <p:cNvPr id="329" name="Google Shape;329;p47"/>
          <p:cNvCxnSpPr>
            <a:endCxn id="320" idx="1"/>
          </p:cNvCxnSpPr>
          <p:nvPr/>
        </p:nvCxnSpPr>
        <p:spPr>
          <a:xfrm>
            <a:off x="-583" y="3318616"/>
            <a:ext cx="3369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01"/>
        <p:cNvGrpSpPr/>
        <p:nvPr/>
      </p:nvGrpSpPr>
      <p:grpSpPr>
        <a:xfrm>
          <a:off x="0" y="0"/>
          <a:ext cx="0" cy="0"/>
          <a:chOff x="0" y="0"/>
          <a:chExt cx="0" cy="0"/>
        </a:xfrm>
      </p:grpSpPr>
      <p:grpSp>
        <p:nvGrpSpPr>
          <p:cNvPr id="7002" name="Google Shape;7002;p97"/>
          <p:cNvGrpSpPr/>
          <p:nvPr/>
        </p:nvGrpSpPr>
        <p:grpSpPr>
          <a:xfrm>
            <a:off x="866775" y="1386849"/>
            <a:ext cx="276003" cy="357300"/>
            <a:chOff x="-50469125" y="3183175"/>
            <a:chExt cx="233150" cy="301825"/>
          </a:xfrm>
        </p:grpSpPr>
        <p:sp>
          <p:nvSpPr>
            <p:cNvPr id="7003" name="Google Shape;7003;p9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9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97"/>
          <p:cNvGrpSpPr/>
          <p:nvPr/>
        </p:nvGrpSpPr>
        <p:grpSpPr>
          <a:xfrm>
            <a:off x="826674" y="1822251"/>
            <a:ext cx="356205" cy="355288"/>
            <a:chOff x="-50504575" y="3550975"/>
            <a:chExt cx="300900" cy="300125"/>
          </a:xfrm>
        </p:grpSpPr>
        <p:sp>
          <p:nvSpPr>
            <p:cNvPr id="7007" name="Google Shape;7007;p9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9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97"/>
          <p:cNvGrpSpPr/>
          <p:nvPr/>
        </p:nvGrpSpPr>
        <p:grpSpPr>
          <a:xfrm>
            <a:off x="826674" y="2260493"/>
            <a:ext cx="356205" cy="354341"/>
            <a:chOff x="-50503000" y="3921175"/>
            <a:chExt cx="300900" cy="299325"/>
          </a:xfrm>
        </p:grpSpPr>
        <p:sp>
          <p:nvSpPr>
            <p:cNvPr id="7012" name="Google Shape;7012;p9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97"/>
          <p:cNvGrpSpPr/>
          <p:nvPr/>
        </p:nvGrpSpPr>
        <p:grpSpPr>
          <a:xfrm>
            <a:off x="3030727" y="1406411"/>
            <a:ext cx="355258" cy="356205"/>
            <a:chOff x="-48630025" y="3199700"/>
            <a:chExt cx="300100" cy="300900"/>
          </a:xfrm>
        </p:grpSpPr>
        <p:sp>
          <p:nvSpPr>
            <p:cNvPr id="7018" name="Google Shape;7018;p9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97"/>
          <p:cNvGrpSpPr/>
          <p:nvPr/>
        </p:nvGrpSpPr>
        <p:grpSpPr>
          <a:xfrm>
            <a:off x="3030727" y="1843707"/>
            <a:ext cx="355258" cy="355258"/>
            <a:chOff x="-48630025" y="3569100"/>
            <a:chExt cx="300100" cy="300100"/>
          </a:xfrm>
        </p:grpSpPr>
        <p:sp>
          <p:nvSpPr>
            <p:cNvPr id="7022" name="Google Shape;7022;p9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9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9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9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9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97"/>
          <p:cNvGrpSpPr/>
          <p:nvPr/>
        </p:nvGrpSpPr>
        <p:grpSpPr>
          <a:xfrm>
            <a:off x="3031201" y="2281003"/>
            <a:ext cx="354311" cy="353394"/>
            <a:chOff x="-48629225" y="3938500"/>
            <a:chExt cx="299300" cy="298525"/>
          </a:xfrm>
        </p:grpSpPr>
        <p:sp>
          <p:nvSpPr>
            <p:cNvPr id="7033" name="Google Shape;7033;p9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9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97"/>
          <p:cNvGrpSpPr/>
          <p:nvPr/>
        </p:nvGrpSpPr>
        <p:grpSpPr>
          <a:xfrm>
            <a:off x="1766604" y="2752344"/>
            <a:ext cx="311458" cy="354341"/>
            <a:chOff x="-46762575" y="3200500"/>
            <a:chExt cx="263100" cy="299325"/>
          </a:xfrm>
        </p:grpSpPr>
        <p:sp>
          <p:nvSpPr>
            <p:cNvPr id="7038" name="Google Shape;7038;p9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9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97"/>
          <p:cNvGrpSpPr/>
          <p:nvPr/>
        </p:nvGrpSpPr>
        <p:grpSpPr>
          <a:xfrm>
            <a:off x="1744689" y="3211066"/>
            <a:ext cx="355288" cy="312375"/>
            <a:chOff x="-46779900" y="3588000"/>
            <a:chExt cx="300125" cy="263875"/>
          </a:xfrm>
        </p:grpSpPr>
        <p:sp>
          <p:nvSpPr>
            <p:cNvPr id="7044" name="Google Shape;7044;p9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9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9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97"/>
          <p:cNvGrpSpPr/>
          <p:nvPr/>
        </p:nvGrpSpPr>
        <p:grpSpPr>
          <a:xfrm>
            <a:off x="1745162" y="3625988"/>
            <a:ext cx="354341" cy="353394"/>
            <a:chOff x="-46779100" y="3938500"/>
            <a:chExt cx="299325" cy="298525"/>
          </a:xfrm>
        </p:grpSpPr>
        <p:sp>
          <p:nvSpPr>
            <p:cNvPr id="7049" name="Google Shape;7049;p9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97"/>
          <p:cNvGrpSpPr/>
          <p:nvPr/>
        </p:nvGrpSpPr>
        <p:grpSpPr>
          <a:xfrm>
            <a:off x="3952900" y="2758855"/>
            <a:ext cx="355258" cy="355288"/>
            <a:chOff x="-44924250" y="3206000"/>
            <a:chExt cx="300100" cy="300125"/>
          </a:xfrm>
        </p:grpSpPr>
        <p:sp>
          <p:nvSpPr>
            <p:cNvPr id="7052" name="Google Shape;7052;p9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9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9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97"/>
          <p:cNvGrpSpPr/>
          <p:nvPr/>
        </p:nvGrpSpPr>
        <p:grpSpPr>
          <a:xfrm>
            <a:off x="1267386" y="1386849"/>
            <a:ext cx="355258" cy="355258"/>
            <a:chOff x="-50134375" y="3183175"/>
            <a:chExt cx="300100" cy="300100"/>
          </a:xfrm>
        </p:grpSpPr>
        <p:sp>
          <p:nvSpPr>
            <p:cNvPr id="7058" name="Google Shape;7058;p9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9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9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9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9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9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9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97"/>
          <p:cNvGrpSpPr/>
          <p:nvPr/>
        </p:nvGrpSpPr>
        <p:grpSpPr>
          <a:xfrm>
            <a:off x="1267386" y="1822251"/>
            <a:ext cx="355258" cy="355288"/>
            <a:chOff x="-50134375" y="3550975"/>
            <a:chExt cx="300100" cy="300125"/>
          </a:xfrm>
        </p:grpSpPr>
        <p:sp>
          <p:nvSpPr>
            <p:cNvPr id="7069" name="Google Shape;7069;p9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97"/>
          <p:cNvGrpSpPr/>
          <p:nvPr/>
        </p:nvGrpSpPr>
        <p:grpSpPr>
          <a:xfrm>
            <a:off x="1267386" y="2259783"/>
            <a:ext cx="355258" cy="355051"/>
            <a:chOff x="-50134375" y="3920575"/>
            <a:chExt cx="300100" cy="299925"/>
          </a:xfrm>
        </p:grpSpPr>
        <p:sp>
          <p:nvSpPr>
            <p:cNvPr id="7072" name="Google Shape;7072;p9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97"/>
          <p:cNvGrpSpPr/>
          <p:nvPr/>
        </p:nvGrpSpPr>
        <p:grpSpPr>
          <a:xfrm>
            <a:off x="3478110" y="1407358"/>
            <a:ext cx="357123" cy="355258"/>
            <a:chOff x="-48262200" y="3200500"/>
            <a:chExt cx="301675" cy="300100"/>
          </a:xfrm>
        </p:grpSpPr>
        <p:sp>
          <p:nvSpPr>
            <p:cNvPr id="7076" name="Google Shape;7076;p9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9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9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9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9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97"/>
          <p:cNvGrpSpPr/>
          <p:nvPr/>
        </p:nvGrpSpPr>
        <p:grpSpPr>
          <a:xfrm>
            <a:off x="3507483" y="1844447"/>
            <a:ext cx="298377" cy="354519"/>
            <a:chOff x="-48233050" y="3569725"/>
            <a:chExt cx="252050" cy="299475"/>
          </a:xfrm>
        </p:grpSpPr>
        <p:sp>
          <p:nvSpPr>
            <p:cNvPr id="7086" name="Google Shape;7086;p9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9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97"/>
          <p:cNvGrpSpPr/>
          <p:nvPr/>
        </p:nvGrpSpPr>
        <p:grpSpPr>
          <a:xfrm>
            <a:off x="3531248" y="2278191"/>
            <a:ext cx="250847" cy="358070"/>
            <a:chOff x="-48216525" y="3936125"/>
            <a:chExt cx="211900" cy="302475"/>
          </a:xfrm>
        </p:grpSpPr>
        <p:sp>
          <p:nvSpPr>
            <p:cNvPr id="7090" name="Google Shape;7090;p9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97"/>
          <p:cNvGrpSpPr/>
          <p:nvPr/>
        </p:nvGrpSpPr>
        <p:grpSpPr>
          <a:xfrm>
            <a:off x="2186966" y="2753261"/>
            <a:ext cx="355258" cy="355288"/>
            <a:chOff x="-46410500" y="3201275"/>
            <a:chExt cx="300100" cy="300125"/>
          </a:xfrm>
        </p:grpSpPr>
        <p:sp>
          <p:nvSpPr>
            <p:cNvPr id="7095" name="Google Shape;7095;p9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9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9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97"/>
          <p:cNvGrpSpPr/>
          <p:nvPr/>
        </p:nvGrpSpPr>
        <p:grpSpPr>
          <a:xfrm>
            <a:off x="2186966" y="3188692"/>
            <a:ext cx="355258" cy="356205"/>
            <a:chOff x="-46409700" y="3569100"/>
            <a:chExt cx="300100" cy="300900"/>
          </a:xfrm>
        </p:grpSpPr>
        <p:sp>
          <p:nvSpPr>
            <p:cNvPr id="7101" name="Google Shape;7101;p9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9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97"/>
          <p:cNvGrpSpPr/>
          <p:nvPr/>
        </p:nvGrpSpPr>
        <p:grpSpPr>
          <a:xfrm>
            <a:off x="2174847" y="3624124"/>
            <a:ext cx="379497" cy="358070"/>
            <a:chOff x="-46422300" y="3936925"/>
            <a:chExt cx="320575" cy="302475"/>
          </a:xfrm>
        </p:grpSpPr>
        <p:sp>
          <p:nvSpPr>
            <p:cNvPr id="7107" name="Google Shape;7107;p9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97"/>
          <p:cNvGrpSpPr/>
          <p:nvPr/>
        </p:nvGrpSpPr>
        <p:grpSpPr>
          <a:xfrm>
            <a:off x="3952426" y="3178452"/>
            <a:ext cx="356205" cy="355258"/>
            <a:chOff x="-44914800" y="3560450"/>
            <a:chExt cx="300900" cy="300100"/>
          </a:xfrm>
        </p:grpSpPr>
        <p:sp>
          <p:nvSpPr>
            <p:cNvPr id="7110" name="Google Shape;7110;p9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9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97"/>
          <p:cNvGrpSpPr/>
          <p:nvPr/>
        </p:nvGrpSpPr>
        <p:grpSpPr>
          <a:xfrm>
            <a:off x="1707478" y="1387086"/>
            <a:ext cx="354311" cy="354104"/>
            <a:chOff x="-49764975" y="3183375"/>
            <a:chExt cx="299300" cy="299125"/>
          </a:xfrm>
        </p:grpSpPr>
        <p:sp>
          <p:nvSpPr>
            <p:cNvPr id="7116" name="Google Shape;7116;p9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9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9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9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9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97"/>
          <p:cNvGrpSpPr/>
          <p:nvPr/>
        </p:nvGrpSpPr>
        <p:grpSpPr>
          <a:xfrm>
            <a:off x="1707478" y="1822547"/>
            <a:ext cx="354311" cy="355909"/>
            <a:chOff x="-49764975" y="3551225"/>
            <a:chExt cx="299300" cy="300650"/>
          </a:xfrm>
        </p:grpSpPr>
        <p:sp>
          <p:nvSpPr>
            <p:cNvPr id="7126" name="Google Shape;7126;p9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9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9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9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9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9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9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97"/>
          <p:cNvGrpSpPr/>
          <p:nvPr/>
        </p:nvGrpSpPr>
        <p:grpSpPr>
          <a:xfrm>
            <a:off x="1705140" y="2259310"/>
            <a:ext cx="358987" cy="355525"/>
            <a:chOff x="-49766550" y="3920175"/>
            <a:chExt cx="303250" cy="300325"/>
          </a:xfrm>
        </p:grpSpPr>
        <p:sp>
          <p:nvSpPr>
            <p:cNvPr id="7138" name="Google Shape;7138;p9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97"/>
          <p:cNvGrpSpPr/>
          <p:nvPr/>
        </p:nvGrpSpPr>
        <p:grpSpPr>
          <a:xfrm>
            <a:off x="3920671" y="1407358"/>
            <a:ext cx="357123" cy="354341"/>
            <a:chOff x="-47892800" y="3200500"/>
            <a:chExt cx="301675" cy="299325"/>
          </a:xfrm>
        </p:grpSpPr>
        <p:sp>
          <p:nvSpPr>
            <p:cNvPr id="7143" name="Google Shape;7143;p9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9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9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97"/>
          <p:cNvGrpSpPr/>
          <p:nvPr/>
        </p:nvGrpSpPr>
        <p:grpSpPr>
          <a:xfrm>
            <a:off x="3984537" y="1843707"/>
            <a:ext cx="229391" cy="355258"/>
            <a:chOff x="-47839250" y="3569100"/>
            <a:chExt cx="193775" cy="300100"/>
          </a:xfrm>
        </p:grpSpPr>
        <p:sp>
          <p:nvSpPr>
            <p:cNvPr id="7150" name="Google Shape;7150;p9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97"/>
          <p:cNvGrpSpPr/>
          <p:nvPr/>
        </p:nvGrpSpPr>
        <p:grpSpPr>
          <a:xfrm>
            <a:off x="3921603" y="2280056"/>
            <a:ext cx="355258" cy="356205"/>
            <a:chOff x="-47892800" y="3937700"/>
            <a:chExt cx="300100" cy="300900"/>
          </a:xfrm>
        </p:grpSpPr>
        <p:sp>
          <p:nvSpPr>
            <p:cNvPr id="7157" name="Google Shape;7157;p9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97"/>
          <p:cNvGrpSpPr/>
          <p:nvPr/>
        </p:nvGrpSpPr>
        <p:grpSpPr>
          <a:xfrm>
            <a:off x="2626898" y="2773770"/>
            <a:ext cx="355258" cy="311458"/>
            <a:chOff x="-46042675" y="3218600"/>
            <a:chExt cx="300100" cy="263100"/>
          </a:xfrm>
        </p:grpSpPr>
        <p:sp>
          <p:nvSpPr>
            <p:cNvPr id="7166" name="Google Shape;7166;p9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9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9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97"/>
          <p:cNvGrpSpPr/>
          <p:nvPr/>
        </p:nvGrpSpPr>
        <p:grpSpPr>
          <a:xfrm>
            <a:off x="2626898" y="3188219"/>
            <a:ext cx="355258" cy="323118"/>
            <a:chOff x="-46042675" y="3568700"/>
            <a:chExt cx="300100" cy="272950"/>
          </a:xfrm>
        </p:grpSpPr>
        <p:sp>
          <p:nvSpPr>
            <p:cNvPr id="7173" name="Google Shape;7173;p9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97"/>
          <p:cNvGrpSpPr/>
          <p:nvPr/>
        </p:nvGrpSpPr>
        <p:grpSpPr>
          <a:xfrm>
            <a:off x="2668849" y="3625189"/>
            <a:ext cx="271357" cy="356057"/>
            <a:chOff x="-46007225" y="3937825"/>
            <a:chExt cx="229225" cy="300775"/>
          </a:xfrm>
        </p:grpSpPr>
        <p:sp>
          <p:nvSpPr>
            <p:cNvPr id="7178" name="Google Shape;7178;p9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9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9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97"/>
          <p:cNvGrpSpPr/>
          <p:nvPr/>
        </p:nvGrpSpPr>
        <p:grpSpPr>
          <a:xfrm>
            <a:off x="3974341" y="3615275"/>
            <a:ext cx="312375" cy="357596"/>
            <a:chOff x="-44895900" y="3929450"/>
            <a:chExt cx="263875" cy="302075"/>
          </a:xfrm>
        </p:grpSpPr>
        <p:sp>
          <p:nvSpPr>
            <p:cNvPr id="7189" name="Google Shape;7189;p9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9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9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97"/>
          <p:cNvGrpSpPr/>
          <p:nvPr/>
        </p:nvGrpSpPr>
        <p:grpSpPr>
          <a:xfrm>
            <a:off x="2148160" y="1398036"/>
            <a:ext cx="356205" cy="332885"/>
            <a:chOff x="-49397175" y="3192625"/>
            <a:chExt cx="300900" cy="281200"/>
          </a:xfrm>
        </p:grpSpPr>
        <p:sp>
          <p:nvSpPr>
            <p:cNvPr id="7196" name="Google Shape;7196;p9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9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97"/>
          <p:cNvGrpSpPr/>
          <p:nvPr/>
        </p:nvGrpSpPr>
        <p:grpSpPr>
          <a:xfrm>
            <a:off x="2174263" y="1822251"/>
            <a:ext cx="304000" cy="356205"/>
            <a:chOff x="-49375900" y="3550975"/>
            <a:chExt cx="256800" cy="300900"/>
          </a:xfrm>
        </p:grpSpPr>
        <p:sp>
          <p:nvSpPr>
            <p:cNvPr id="7204" name="Google Shape;7204;p9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9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9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97"/>
          <p:cNvGrpSpPr/>
          <p:nvPr/>
        </p:nvGrpSpPr>
        <p:grpSpPr>
          <a:xfrm>
            <a:off x="2169616" y="2259546"/>
            <a:ext cx="313293" cy="356205"/>
            <a:chOff x="-49378250" y="3920375"/>
            <a:chExt cx="264650" cy="300900"/>
          </a:xfrm>
        </p:grpSpPr>
        <p:sp>
          <p:nvSpPr>
            <p:cNvPr id="7216" name="Google Shape;7216;p9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9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9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9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97"/>
          <p:cNvGrpSpPr/>
          <p:nvPr/>
        </p:nvGrpSpPr>
        <p:grpSpPr>
          <a:xfrm>
            <a:off x="888604" y="2752344"/>
            <a:ext cx="312375" cy="357123"/>
            <a:chOff x="-47505300" y="3200500"/>
            <a:chExt cx="263875" cy="301675"/>
          </a:xfrm>
        </p:grpSpPr>
        <p:sp>
          <p:nvSpPr>
            <p:cNvPr id="7224" name="Google Shape;7224;p9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9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9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9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9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97"/>
          <p:cNvGrpSpPr/>
          <p:nvPr/>
        </p:nvGrpSpPr>
        <p:grpSpPr>
          <a:xfrm>
            <a:off x="866704" y="3188692"/>
            <a:ext cx="356176" cy="355051"/>
            <a:chOff x="-47524975" y="3569100"/>
            <a:chExt cx="300875" cy="299925"/>
          </a:xfrm>
        </p:grpSpPr>
        <p:sp>
          <p:nvSpPr>
            <p:cNvPr id="7238" name="Google Shape;7238;p9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9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97"/>
          <p:cNvGrpSpPr/>
          <p:nvPr/>
        </p:nvGrpSpPr>
        <p:grpSpPr>
          <a:xfrm>
            <a:off x="867162" y="3667954"/>
            <a:ext cx="355258" cy="270410"/>
            <a:chOff x="-47523400" y="3973950"/>
            <a:chExt cx="300100" cy="228425"/>
          </a:xfrm>
        </p:grpSpPr>
        <p:sp>
          <p:nvSpPr>
            <p:cNvPr id="7244" name="Google Shape;7244;p9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97"/>
          <p:cNvGrpSpPr/>
          <p:nvPr/>
        </p:nvGrpSpPr>
        <p:grpSpPr>
          <a:xfrm>
            <a:off x="3072283" y="2750953"/>
            <a:ext cx="354341" cy="357596"/>
            <a:chOff x="-45673275" y="3199325"/>
            <a:chExt cx="299325" cy="302075"/>
          </a:xfrm>
        </p:grpSpPr>
        <p:sp>
          <p:nvSpPr>
            <p:cNvPr id="7250" name="Google Shape;7250;p9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97"/>
          <p:cNvGrpSpPr/>
          <p:nvPr/>
        </p:nvGrpSpPr>
        <p:grpSpPr>
          <a:xfrm>
            <a:off x="3071351" y="3209202"/>
            <a:ext cx="356205" cy="314240"/>
            <a:chOff x="-45674075" y="3586425"/>
            <a:chExt cx="300900" cy="265450"/>
          </a:xfrm>
        </p:grpSpPr>
        <p:sp>
          <p:nvSpPr>
            <p:cNvPr id="7254" name="Google Shape;7254;p9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97"/>
          <p:cNvGrpSpPr/>
          <p:nvPr/>
        </p:nvGrpSpPr>
        <p:grpSpPr>
          <a:xfrm>
            <a:off x="3072283" y="3625041"/>
            <a:ext cx="354341" cy="356205"/>
            <a:chOff x="-45673275" y="3937700"/>
            <a:chExt cx="299325" cy="300900"/>
          </a:xfrm>
        </p:grpSpPr>
        <p:sp>
          <p:nvSpPr>
            <p:cNvPr id="7257" name="Google Shape;7257;p9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9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9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9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97"/>
          <p:cNvGrpSpPr/>
          <p:nvPr/>
        </p:nvGrpSpPr>
        <p:grpSpPr>
          <a:xfrm>
            <a:off x="2186449" y="4117825"/>
            <a:ext cx="356205" cy="356205"/>
            <a:chOff x="-44512325" y="3176075"/>
            <a:chExt cx="300900" cy="300900"/>
          </a:xfrm>
        </p:grpSpPr>
        <p:sp>
          <p:nvSpPr>
            <p:cNvPr id="7264" name="Google Shape;7264;p9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9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9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97"/>
          <p:cNvGrpSpPr/>
          <p:nvPr/>
        </p:nvGrpSpPr>
        <p:grpSpPr>
          <a:xfrm>
            <a:off x="2589789" y="1386849"/>
            <a:ext cx="354341" cy="354341"/>
            <a:chOff x="-49027775" y="3183175"/>
            <a:chExt cx="299325" cy="299325"/>
          </a:xfrm>
        </p:grpSpPr>
        <p:sp>
          <p:nvSpPr>
            <p:cNvPr id="7268" name="Google Shape;7268;p9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9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97"/>
          <p:cNvGrpSpPr/>
          <p:nvPr/>
        </p:nvGrpSpPr>
        <p:grpSpPr>
          <a:xfrm>
            <a:off x="2589330" y="1822251"/>
            <a:ext cx="355258" cy="357152"/>
            <a:chOff x="-49027775" y="3550975"/>
            <a:chExt cx="300100" cy="301700"/>
          </a:xfrm>
        </p:grpSpPr>
        <p:sp>
          <p:nvSpPr>
            <p:cNvPr id="7273" name="Google Shape;7273;p9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9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9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9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97"/>
          <p:cNvGrpSpPr/>
          <p:nvPr/>
        </p:nvGrpSpPr>
        <p:grpSpPr>
          <a:xfrm>
            <a:off x="2587406" y="2259310"/>
            <a:ext cx="359106" cy="355525"/>
            <a:chOff x="-49031025" y="3920175"/>
            <a:chExt cx="303350" cy="300325"/>
          </a:xfrm>
        </p:grpSpPr>
        <p:sp>
          <p:nvSpPr>
            <p:cNvPr id="7284" name="Google Shape;7284;p9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97"/>
          <p:cNvGrpSpPr/>
          <p:nvPr/>
        </p:nvGrpSpPr>
        <p:grpSpPr>
          <a:xfrm>
            <a:off x="1303511" y="2752344"/>
            <a:ext cx="356176" cy="354341"/>
            <a:chOff x="-47155575" y="3200500"/>
            <a:chExt cx="300875" cy="299325"/>
          </a:xfrm>
        </p:grpSpPr>
        <p:sp>
          <p:nvSpPr>
            <p:cNvPr id="7291" name="Google Shape;7291;p9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9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97"/>
          <p:cNvGrpSpPr/>
          <p:nvPr/>
        </p:nvGrpSpPr>
        <p:grpSpPr>
          <a:xfrm>
            <a:off x="1303970" y="3188692"/>
            <a:ext cx="355258" cy="355258"/>
            <a:chOff x="-47154800" y="3569100"/>
            <a:chExt cx="300100" cy="300100"/>
          </a:xfrm>
        </p:grpSpPr>
        <p:sp>
          <p:nvSpPr>
            <p:cNvPr id="7298" name="Google Shape;7298;p9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97"/>
          <p:cNvGrpSpPr/>
          <p:nvPr/>
        </p:nvGrpSpPr>
        <p:grpSpPr>
          <a:xfrm>
            <a:off x="1304443" y="3626905"/>
            <a:ext cx="354311" cy="353423"/>
            <a:chOff x="-47154000" y="3939275"/>
            <a:chExt cx="299300" cy="298550"/>
          </a:xfrm>
        </p:grpSpPr>
        <p:sp>
          <p:nvSpPr>
            <p:cNvPr id="7305" name="Google Shape;7305;p9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9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97"/>
          <p:cNvGrpSpPr/>
          <p:nvPr/>
        </p:nvGrpSpPr>
        <p:grpSpPr>
          <a:xfrm>
            <a:off x="3529733" y="2752344"/>
            <a:ext cx="312375" cy="354341"/>
            <a:chOff x="-45286550" y="3200500"/>
            <a:chExt cx="263875" cy="299325"/>
          </a:xfrm>
        </p:grpSpPr>
        <p:sp>
          <p:nvSpPr>
            <p:cNvPr id="7310" name="Google Shape;7310;p9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9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97"/>
          <p:cNvGrpSpPr/>
          <p:nvPr/>
        </p:nvGrpSpPr>
        <p:grpSpPr>
          <a:xfrm>
            <a:off x="3529733" y="3189639"/>
            <a:ext cx="312375" cy="354311"/>
            <a:chOff x="-45286550" y="3569900"/>
            <a:chExt cx="263875" cy="299300"/>
          </a:xfrm>
        </p:grpSpPr>
        <p:sp>
          <p:nvSpPr>
            <p:cNvPr id="7314" name="Google Shape;7314;p9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9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97"/>
          <p:cNvGrpSpPr/>
          <p:nvPr/>
        </p:nvGrpSpPr>
        <p:grpSpPr>
          <a:xfrm>
            <a:off x="3540920" y="3625988"/>
            <a:ext cx="290001" cy="355258"/>
            <a:chOff x="-45277900" y="3938500"/>
            <a:chExt cx="244975" cy="300100"/>
          </a:xfrm>
        </p:grpSpPr>
        <p:sp>
          <p:nvSpPr>
            <p:cNvPr id="7321" name="Google Shape;7321;p9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97"/>
          <p:cNvGrpSpPr/>
          <p:nvPr/>
        </p:nvGrpSpPr>
        <p:grpSpPr>
          <a:xfrm>
            <a:off x="2626869" y="4095090"/>
            <a:ext cx="355258" cy="355258"/>
            <a:chOff x="-44502875" y="3576975"/>
            <a:chExt cx="300100" cy="300100"/>
          </a:xfrm>
        </p:grpSpPr>
        <p:sp>
          <p:nvSpPr>
            <p:cNvPr id="7326" name="Google Shape;7326;p9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97"/>
          <p:cNvGrpSpPr/>
          <p:nvPr/>
        </p:nvGrpSpPr>
        <p:grpSpPr>
          <a:xfrm>
            <a:off x="4835456" y="1828361"/>
            <a:ext cx="356196" cy="354670"/>
            <a:chOff x="-13946200" y="3647075"/>
            <a:chExt cx="353650" cy="352100"/>
          </a:xfrm>
        </p:grpSpPr>
        <p:sp>
          <p:nvSpPr>
            <p:cNvPr id="7330" name="Google Shape;7330;p9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9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9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97"/>
          <p:cNvGrpSpPr/>
          <p:nvPr/>
        </p:nvGrpSpPr>
        <p:grpSpPr>
          <a:xfrm>
            <a:off x="6618849" y="1387844"/>
            <a:ext cx="357002" cy="354267"/>
            <a:chOff x="-12163025" y="3214275"/>
            <a:chExt cx="354450" cy="351700"/>
          </a:xfrm>
        </p:grpSpPr>
        <p:sp>
          <p:nvSpPr>
            <p:cNvPr id="7337" name="Google Shape;7337;p9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97"/>
          <p:cNvGrpSpPr/>
          <p:nvPr/>
        </p:nvGrpSpPr>
        <p:grpSpPr>
          <a:xfrm>
            <a:off x="6619629" y="1827581"/>
            <a:ext cx="355441" cy="356232"/>
            <a:chOff x="-12160675" y="3647875"/>
            <a:chExt cx="352900" cy="353650"/>
          </a:xfrm>
        </p:grpSpPr>
        <p:sp>
          <p:nvSpPr>
            <p:cNvPr id="7341" name="Google Shape;7341;p9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97"/>
          <p:cNvGrpSpPr/>
          <p:nvPr/>
        </p:nvGrpSpPr>
        <p:grpSpPr>
          <a:xfrm>
            <a:off x="6630345" y="2272036"/>
            <a:ext cx="354635" cy="356232"/>
            <a:chOff x="-12160675" y="4081850"/>
            <a:chExt cx="352100" cy="353650"/>
          </a:xfrm>
        </p:grpSpPr>
        <p:sp>
          <p:nvSpPr>
            <p:cNvPr id="7349" name="Google Shape;7349;p9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97"/>
          <p:cNvGrpSpPr/>
          <p:nvPr/>
        </p:nvGrpSpPr>
        <p:grpSpPr>
          <a:xfrm>
            <a:off x="4835311" y="2746480"/>
            <a:ext cx="355416" cy="355652"/>
            <a:chOff x="-10391650" y="3180600"/>
            <a:chExt cx="352875" cy="353075"/>
          </a:xfrm>
        </p:grpSpPr>
        <p:sp>
          <p:nvSpPr>
            <p:cNvPr id="7356" name="Google Shape;7356;p9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9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9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97"/>
          <p:cNvGrpSpPr/>
          <p:nvPr/>
        </p:nvGrpSpPr>
        <p:grpSpPr>
          <a:xfrm>
            <a:off x="4835310" y="3223278"/>
            <a:ext cx="354635" cy="353890"/>
            <a:chOff x="-10390875" y="3616350"/>
            <a:chExt cx="352100" cy="351325"/>
          </a:xfrm>
        </p:grpSpPr>
        <p:sp>
          <p:nvSpPr>
            <p:cNvPr id="7363" name="Google Shape;7363;p9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97"/>
          <p:cNvGrpSpPr/>
          <p:nvPr/>
        </p:nvGrpSpPr>
        <p:grpSpPr>
          <a:xfrm>
            <a:off x="7502285" y="2747943"/>
            <a:ext cx="312585" cy="354670"/>
            <a:chOff x="-10370400" y="4049550"/>
            <a:chExt cx="310350" cy="352100"/>
          </a:xfrm>
        </p:grpSpPr>
        <p:sp>
          <p:nvSpPr>
            <p:cNvPr id="7367" name="Google Shape;7367;p9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97"/>
          <p:cNvGrpSpPr/>
          <p:nvPr/>
        </p:nvGrpSpPr>
        <p:grpSpPr>
          <a:xfrm>
            <a:off x="6606541" y="2746884"/>
            <a:ext cx="379236" cy="354847"/>
            <a:chOff x="-8674650" y="3210975"/>
            <a:chExt cx="376525" cy="352275"/>
          </a:xfrm>
        </p:grpSpPr>
        <p:sp>
          <p:nvSpPr>
            <p:cNvPr id="7373" name="Google Shape;7373;p9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9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9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97"/>
          <p:cNvGrpSpPr/>
          <p:nvPr/>
        </p:nvGrpSpPr>
        <p:grpSpPr>
          <a:xfrm>
            <a:off x="5278038" y="1828361"/>
            <a:ext cx="356221" cy="354670"/>
            <a:chOff x="-13512225" y="3647075"/>
            <a:chExt cx="353675" cy="352100"/>
          </a:xfrm>
        </p:grpSpPr>
        <p:sp>
          <p:nvSpPr>
            <p:cNvPr id="7380" name="Google Shape;7380;p9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97"/>
          <p:cNvGrpSpPr/>
          <p:nvPr/>
        </p:nvGrpSpPr>
        <p:grpSpPr>
          <a:xfrm>
            <a:off x="5288351" y="2272427"/>
            <a:ext cx="356221" cy="355451"/>
            <a:chOff x="-13512225" y="4080275"/>
            <a:chExt cx="353675" cy="352875"/>
          </a:xfrm>
        </p:grpSpPr>
        <p:sp>
          <p:nvSpPr>
            <p:cNvPr id="7391" name="Google Shape;7391;p9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9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97"/>
          <p:cNvGrpSpPr/>
          <p:nvPr/>
        </p:nvGrpSpPr>
        <p:grpSpPr>
          <a:xfrm>
            <a:off x="7061431" y="1419788"/>
            <a:ext cx="356196" cy="290379"/>
            <a:chOff x="-11728250" y="3245400"/>
            <a:chExt cx="353650" cy="288275"/>
          </a:xfrm>
        </p:grpSpPr>
        <p:sp>
          <p:nvSpPr>
            <p:cNvPr id="7403" name="Google Shape;7403;p9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9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97"/>
          <p:cNvGrpSpPr/>
          <p:nvPr/>
        </p:nvGrpSpPr>
        <p:grpSpPr>
          <a:xfrm>
            <a:off x="7093939" y="2272427"/>
            <a:ext cx="311804" cy="355451"/>
            <a:chOff x="-11703850" y="4081850"/>
            <a:chExt cx="309575" cy="352875"/>
          </a:xfrm>
        </p:grpSpPr>
        <p:sp>
          <p:nvSpPr>
            <p:cNvPr id="7409" name="Google Shape;7409;p9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97"/>
          <p:cNvGrpSpPr/>
          <p:nvPr/>
        </p:nvGrpSpPr>
        <p:grpSpPr>
          <a:xfrm>
            <a:off x="5282595" y="2746580"/>
            <a:ext cx="357002" cy="355451"/>
            <a:chOff x="-9958475" y="3180025"/>
            <a:chExt cx="354450" cy="352875"/>
          </a:xfrm>
        </p:grpSpPr>
        <p:sp>
          <p:nvSpPr>
            <p:cNvPr id="7418" name="Google Shape;7418;p9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9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97"/>
          <p:cNvGrpSpPr/>
          <p:nvPr/>
        </p:nvGrpSpPr>
        <p:grpSpPr>
          <a:xfrm>
            <a:off x="5291722" y="3222561"/>
            <a:ext cx="337966" cy="355325"/>
            <a:chOff x="-9949025" y="3615575"/>
            <a:chExt cx="335550" cy="352750"/>
          </a:xfrm>
        </p:grpSpPr>
        <p:sp>
          <p:nvSpPr>
            <p:cNvPr id="7422" name="Google Shape;7422;p9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97"/>
          <p:cNvGrpSpPr/>
          <p:nvPr/>
        </p:nvGrpSpPr>
        <p:grpSpPr>
          <a:xfrm>
            <a:off x="7926568" y="2746067"/>
            <a:ext cx="360175" cy="358423"/>
            <a:chOff x="-9961625" y="4048175"/>
            <a:chExt cx="357600" cy="355825"/>
          </a:xfrm>
        </p:grpSpPr>
        <p:sp>
          <p:nvSpPr>
            <p:cNvPr id="7426" name="Google Shape;7426;p9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9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97"/>
          <p:cNvGrpSpPr/>
          <p:nvPr/>
        </p:nvGrpSpPr>
        <p:grpSpPr>
          <a:xfrm>
            <a:off x="6613289" y="3221579"/>
            <a:ext cx="364959" cy="357289"/>
            <a:chOff x="-8680950" y="3624225"/>
            <a:chExt cx="362350" cy="354700"/>
          </a:xfrm>
        </p:grpSpPr>
        <p:sp>
          <p:nvSpPr>
            <p:cNvPr id="7433" name="Google Shape;7433;p9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9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97"/>
          <p:cNvGrpSpPr/>
          <p:nvPr/>
        </p:nvGrpSpPr>
        <p:grpSpPr>
          <a:xfrm>
            <a:off x="5749533" y="1387239"/>
            <a:ext cx="313365" cy="355476"/>
            <a:chOff x="-13056975" y="3212300"/>
            <a:chExt cx="311125" cy="352900"/>
          </a:xfrm>
        </p:grpSpPr>
        <p:sp>
          <p:nvSpPr>
            <p:cNvPr id="7440" name="Google Shape;7440;p9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9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97"/>
          <p:cNvGrpSpPr/>
          <p:nvPr/>
        </p:nvGrpSpPr>
        <p:grpSpPr>
          <a:xfrm>
            <a:off x="5726921" y="1828034"/>
            <a:ext cx="358588" cy="355325"/>
            <a:chOff x="-13077450" y="3647075"/>
            <a:chExt cx="356025" cy="352750"/>
          </a:xfrm>
        </p:grpSpPr>
        <p:sp>
          <p:nvSpPr>
            <p:cNvPr id="7445" name="Google Shape;7445;p9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97"/>
          <p:cNvGrpSpPr/>
          <p:nvPr/>
        </p:nvGrpSpPr>
        <p:grpSpPr>
          <a:xfrm>
            <a:off x="5738027" y="2271633"/>
            <a:ext cx="357002" cy="357037"/>
            <a:chOff x="-13079025" y="4079475"/>
            <a:chExt cx="354450" cy="354450"/>
          </a:xfrm>
        </p:grpSpPr>
        <p:sp>
          <p:nvSpPr>
            <p:cNvPr id="7449" name="Google Shape;7449;p9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9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97"/>
          <p:cNvGrpSpPr/>
          <p:nvPr/>
        </p:nvGrpSpPr>
        <p:grpSpPr>
          <a:xfrm>
            <a:off x="7511094" y="1387642"/>
            <a:ext cx="356221" cy="354670"/>
            <a:chOff x="-11292700" y="3213875"/>
            <a:chExt cx="353675" cy="352100"/>
          </a:xfrm>
        </p:grpSpPr>
        <p:sp>
          <p:nvSpPr>
            <p:cNvPr id="7454" name="Google Shape;7454;p9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9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97"/>
          <p:cNvGrpSpPr/>
          <p:nvPr/>
        </p:nvGrpSpPr>
        <p:grpSpPr>
          <a:xfrm>
            <a:off x="7505152" y="1827581"/>
            <a:ext cx="368106" cy="356232"/>
            <a:chOff x="-11299000" y="3647875"/>
            <a:chExt cx="365475" cy="353650"/>
          </a:xfrm>
        </p:grpSpPr>
        <p:sp>
          <p:nvSpPr>
            <p:cNvPr id="7462" name="Google Shape;7462;p9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9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97"/>
          <p:cNvGrpSpPr/>
          <p:nvPr/>
        </p:nvGrpSpPr>
        <p:grpSpPr>
          <a:xfrm>
            <a:off x="7520614" y="2283532"/>
            <a:ext cx="357808" cy="333240"/>
            <a:chOff x="-11295075" y="4092875"/>
            <a:chExt cx="355250" cy="330825"/>
          </a:xfrm>
        </p:grpSpPr>
        <p:sp>
          <p:nvSpPr>
            <p:cNvPr id="7469" name="Google Shape;7469;p9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97"/>
          <p:cNvGrpSpPr/>
          <p:nvPr/>
        </p:nvGrpSpPr>
        <p:grpSpPr>
          <a:xfrm>
            <a:off x="5746214" y="2746580"/>
            <a:ext cx="312585" cy="355451"/>
            <a:chOff x="-9500075" y="3180800"/>
            <a:chExt cx="310350" cy="352875"/>
          </a:xfrm>
        </p:grpSpPr>
        <p:sp>
          <p:nvSpPr>
            <p:cNvPr id="7475" name="Google Shape;7475;p9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9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97"/>
          <p:cNvGrpSpPr/>
          <p:nvPr/>
        </p:nvGrpSpPr>
        <p:grpSpPr>
          <a:xfrm>
            <a:off x="5724005" y="3222095"/>
            <a:ext cx="356221" cy="356257"/>
            <a:chOff x="-9523700" y="3614000"/>
            <a:chExt cx="353675" cy="353675"/>
          </a:xfrm>
        </p:grpSpPr>
        <p:sp>
          <p:nvSpPr>
            <p:cNvPr id="7485" name="Google Shape;7485;p9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9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9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97"/>
          <p:cNvGrpSpPr/>
          <p:nvPr/>
        </p:nvGrpSpPr>
        <p:grpSpPr>
          <a:xfrm>
            <a:off x="7508956" y="3244737"/>
            <a:ext cx="356221" cy="354670"/>
            <a:chOff x="-9523700" y="4049550"/>
            <a:chExt cx="353675" cy="352100"/>
          </a:xfrm>
        </p:grpSpPr>
        <p:sp>
          <p:nvSpPr>
            <p:cNvPr id="7495" name="Google Shape;7495;p9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97"/>
          <p:cNvGrpSpPr/>
          <p:nvPr/>
        </p:nvGrpSpPr>
        <p:grpSpPr>
          <a:xfrm>
            <a:off x="7065071" y="3244710"/>
            <a:ext cx="357002" cy="311029"/>
            <a:chOff x="-8209150" y="3659675"/>
            <a:chExt cx="354450" cy="308775"/>
          </a:xfrm>
        </p:grpSpPr>
        <p:sp>
          <p:nvSpPr>
            <p:cNvPr id="7503" name="Google Shape;7503;p9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97"/>
          <p:cNvGrpSpPr/>
          <p:nvPr/>
        </p:nvGrpSpPr>
        <p:grpSpPr>
          <a:xfrm>
            <a:off x="6178632" y="2273623"/>
            <a:ext cx="356221" cy="353059"/>
            <a:chOff x="-12643475" y="4081850"/>
            <a:chExt cx="353675" cy="350500"/>
          </a:xfrm>
        </p:grpSpPr>
        <p:sp>
          <p:nvSpPr>
            <p:cNvPr id="7510" name="Google Shape;7510;p9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4" name="Google Shape;7514;p97"/>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5" name="Google Shape;7515;p97"/>
          <p:cNvGrpSpPr/>
          <p:nvPr/>
        </p:nvGrpSpPr>
        <p:grpSpPr>
          <a:xfrm>
            <a:off x="7961232" y="2283532"/>
            <a:ext cx="356221" cy="333240"/>
            <a:chOff x="-10858725" y="4092875"/>
            <a:chExt cx="353675" cy="330825"/>
          </a:xfrm>
        </p:grpSpPr>
        <p:sp>
          <p:nvSpPr>
            <p:cNvPr id="7516" name="Google Shape;7516;p9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97"/>
          <p:cNvGrpSpPr/>
          <p:nvPr/>
        </p:nvGrpSpPr>
        <p:grpSpPr>
          <a:xfrm>
            <a:off x="6219755" y="3222498"/>
            <a:ext cx="252278" cy="355451"/>
            <a:chOff x="-9039300" y="3614000"/>
            <a:chExt cx="250475" cy="352875"/>
          </a:xfrm>
        </p:grpSpPr>
        <p:sp>
          <p:nvSpPr>
            <p:cNvPr id="7523" name="Google Shape;7523;p9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97"/>
          <p:cNvGrpSpPr/>
          <p:nvPr/>
        </p:nvGrpSpPr>
        <p:grpSpPr>
          <a:xfrm>
            <a:off x="7951721" y="3244737"/>
            <a:ext cx="354635" cy="354670"/>
            <a:chOff x="-9088150" y="4049550"/>
            <a:chExt cx="352100" cy="352100"/>
          </a:xfrm>
        </p:grpSpPr>
        <p:sp>
          <p:nvSpPr>
            <p:cNvPr id="7526" name="Google Shape;7526;p9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97"/>
          <p:cNvGrpSpPr/>
          <p:nvPr/>
        </p:nvGrpSpPr>
        <p:grpSpPr>
          <a:xfrm>
            <a:off x="7086085" y="2746970"/>
            <a:ext cx="315757" cy="354670"/>
            <a:chOff x="-8191825" y="3174500"/>
            <a:chExt cx="313500" cy="352100"/>
          </a:xfrm>
        </p:grpSpPr>
        <p:sp>
          <p:nvSpPr>
            <p:cNvPr id="7533" name="Google Shape;7533;p9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97"/>
          <p:cNvGrpSpPr/>
          <p:nvPr/>
        </p:nvGrpSpPr>
        <p:grpSpPr>
          <a:xfrm>
            <a:off x="4835443" y="1387491"/>
            <a:ext cx="356221" cy="354973"/>
            <a:chOff x="-13947000" y="3212800"/>
            <a:chExt cx="353675" cy="352400"/>
          </a:xfrm>
        </p:grpSpPr>
        <p:sp>
          <p:nvSpPr>
            <p:cNvPr id="7537" name="Google Shape;7537;p9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9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9" name="Google Shape;7539;p97"/>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0" name="Google Shape;7540;p97"/>
          <p:cNvGrpSpPr/>
          <p:nvPr/>
        </p:nvGrpSpPr>
        <p:grpSpPr>
          <a:xfrm>
            <a:off x="5278038" y="1386849"/>
            <a:ext cx="356221" cy="356257"/>
            <a:chOff x="-13512225" y="3211525"/>
            <a:chExt cx="353675" cy="353675"/>
          </a:xfrm>
        </p:grpSpPr>
        <p:sp>
          <p:nvSpPr>
            <p:cNvPr id="7541" name="Google Shape;7541;p9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97"/>
          <p:cNvGrpSpPr/>
          <p:nvPr/>
        </p:nvGrpSpPr>
        <p:grpSpPr>
          <a:xfrm>
            <a:off x="6168320" y="1387239"/>
            <a:ext cx="356221" cy="355476"/>
            <a:chOff x="-12643475" y="3212300"/>
            <a:chExt cx="353675" cy="352900"/>
          </a:xfrm>
        </p:grpSpPr>
        <p:sp>
          <p:nvSpPr>
            <p:cNvPr id="7547" name="Google Shape;7547;p9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97"/>
          <p:cNvGrpSpPr/>
          <p:nvPr/>
        </p:nvGrpSpPr>
        <p:grpSpPr>
          <a:xfrm>
            <a:off x="6168320" y="1839013"/>
            <a:ext cx="356221" cy="333366"/>
            <a:chOff x="-12643475" y="3657325"/>
            <a:chExt cx="353675" cy="330950"/>
          </a:xfrm>
        </p:grpSpPr>
        <p:sp>
          <p:nvSpPr>
            <p:cNvPr id="7557" name="Google Shape;7557;p9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9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97"/>
          <p:cNvGrpSpPr/>
          <p:nvPr/>
        </p:nvGrpSpPr>
        <p:grpSpPr>
          <a:xfrm>
            <a:off x="7951322" y="1387642"/>
            <a:ext cx="355416" cy="354670"/>
            <a:chOff x="-10857925" y="3213875"/>
            <a:chExt cx="352875" cy="352100"/>
          </a:xfrm>
        </p:grpSpPr>
        <p:sp>
          <p:nvSpPr>
            <p:cNvPr id="7564" name="Google Shape;7564;p9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97"/>
          <p:cNvGrpSpPr/>
          <p:nvPr/>
        </p:nvGrpSpPr>
        <p:grpSpPr>
          <a:xfrm>
            <a:off x="6168237" y="2747071"/>
            <a:ext cx="356096" cy="354469"/>
            <a:chOff x="-9089725" y="3180200"/>
            <a:chExt cx="353550" cy="351900"/>
          </a:xfrm>
        </p:grpSpPr>
        <p:sp>
          <p:nvSpPr>
            <p:cNvPr id="7575" name="Google Shape;7575;p9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97"/>
          <p:cNvGrpSpPr/>
          <p:nvPr/>
        </p:nvGrpSpPr>
        <p:grpSpPr>
          <a:xfrm>
            <a:off x="7060235" y="1826875"/>
            <a:ext cx="358588" cy="357642"/>
            <a:chOff x="7083760" y="1971660"/>
            <a:chExt cx="358588" cy="357642"/>
          </a:xfrm>
        </p:grpSpPr>
        <p:sp>
          <p:nvSpPr>
            <p:cNvPr id="7578" name="Google Shape;7578;p9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0" name="Google Shape;7590;p9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91" name="Google Shape;7591;p9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95"/>
        <p:cNvGrpSpPr/>
        <p:nvPr/>
      </p:nvGrpSpPr>
      <p:grpSpPr>
        <a:xfrm>
          <a:off x="0" y="0"/>
          <a:ext cx="0" cy="0"/>
          <a:chOff x="0" y="0"/>
          <a:chExt cx="0" cy="0"/>
        </a:xfrm>
      </p:grpSpPr>
      <p:sp>
        <p:nvSpPr>
          <p:cNvPr id="7596" name="Google Shape;7596;p98"/>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98"/>
          <p:cNvGrpSpPr/>
          <p:nvPr/>
        </p:nvGrpSpPr>
        <p:grpSpPr>
          <a:xfrm>
            <a:off x="719610" y="2243507"/>
            <a:ext cx="452798" cy="449473"/>
            <a:chOff x="-21322300" y="3693325"/>
            <a:chExt cx="306400" cy="304150"/>
          </a:xfrm>
        </p:grpSpPr>
        <p:sp>
          <p:nvSpPr>
            <p:cNvPr id="7598" name="Google Shape;7598;p9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9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9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98"/>
          <p:cNvGrpSpPr/>
          <p:nvPr/>
        </p:nvGrpSpPr>
        <p:grpSpPr>
          <a:xfrm>
            <a:off x="719019" y="2810244"/>
            <a:ext cx="453980" cy="422540"/>
            <a:chOff x="-21322300" y="4077125"/>
            <a:chExt cx="307200" cy="285925"/>
          </a:xfrm>
        </p:grpSpPr>
        <p:sp>
          <p:nvSpPr>
            <p:cNvPr id="7603" name="Google Shape;7603;p9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98"/>
          <p:cNvGrpSpPr/>
          <p:nvPr/>
        </p:nvGrpSpPr>
        <p:grpSpPr>
          <a:xfrm>
            <a:off x="3496195" y="1689128"/>
            <a:ext cx="451653" cy="450212"/>
            <a:chOff x="-19394200" y="3333800"/>
            <a:chExt cx="305625" cy="304650"/>
          </a:xfrm>
        </p:grpSpPr>
        <p:sp>
          <p:nvSpPr>
            <p:cNvPr id="7616" name="Google Shape;7616;p9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98"/>
          <p:cNvGrpSpPr/>
          <p:nvPr/>
        </p:nvGrpSpPr>
        <p:grpSpPr>
          <a:xfrm>
            <a:off x="3495032" y="2243580"/>
            <a:ext cx="453980" cy="449325"/>
            <a:chOff x="-19396575" y="3708500"/>
            <a:chExt cx="307200" cy="304050"/>
          </a:xfrm>
        </p:grpSpPr>
        <p:sp>
          <p:nvSpPr>
            <p:cNvPr id="7626" name="Google Shape;7626;p9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9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98"/>
          <p:cNvGrpSpPr/>
          <p:nvPr/>
        </p:nvGrpSpPr>
        <p:grpSpPr>
          <a:xfrm>
            <a:off x="3489212" y="2796461"/>
            <a:ext cx="465618" cy="450101"/>
            <a:chOff x="-19394200" y="4084200"/>
            <a:chExt cx="315075" cy="304575"/>
          </a:xfrm>
        </p:grpSpPr>
        <p:sp>
          <p:nvSpPr>
            <p:cNvPr id="7630" name="Google Shape;7630;p9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98"/>
          <p:cNvGrpSpPr/>
          <p:nvPr/>
        </p:nvGrpSpPr>
        <p:grpSpPr>
          <a:xfrm>
            <a:off x="6294923" y="1689001"/>
            <a:ext cx="400447" cy="450470"/>
            <a:chOff x="-17526750" y="3309200"/>
            <a:chExt cx="270975" cy="304825"/>
          </a:xfrm>
        </p:grpSpPr>
        <p:sp>
          <p:nvSpPr>
            <p:cNvPr id="7637" name="Google Shape;7637;p9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98"/>
          <p:cNvGrpSpPr/>
          <p:nvPr/>
        </p:nvGrpSpPr>
        <p:grpSpPr>
          <a:xfrm>
            <a:off x="6271075" y="2244173"/>
            <a:ext cx="448143" cy="448143"/>
            <a:chOff x="-17542500" y="3684100"/>
            <a:chExt cx="303250" cy="303250"/>
          </a:xfrm>
        </p:grpSpPr>
        <p:sp>
          <p:nvSpPr>
            <p:cNvPr id="7643" name="Google Shape;7643;p9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9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98"/>
          <p:cNvGrpSpPr/>
          <p:nvPr/>
        </p:nvGrpSpPr>
        <p:grpSpPr>
          <a:xfrm>
            <a:off x="6270484" y="2810817"/>
            <a:ext cx="449325" cy="421395"/>
            <a:chOff x="-17542500" y="4068450"/>
            <a:chExt cx="304050" cy="285150"/>
          </a:xfrm>
        </p:grpSpPr>
        <p:sp>
          <p:nvSpPr>
            <p:cNvPr id="7651" name="Google Shape;7651;p9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98"/>
          <p:cNvGrpSpPr/>
          <p:nvPr/>
        </p:nvGrpSpPr>
        <p:grpSpPr>
          <a:xfrm>
            <a:off x="3500906" y="3342211"/>
            <a:ext cx="343404" cy="449325"/>
            <a:chOff x="-15652200" y="3335975"/>
            <a:chExt cx="232375" cy="304050"/>
          </a:xfrm>
        </p:grpSpPr>
        <p:sp>
          <p:nvSpPr>
            <p:cNvPr id="7658" name="Google Shape;7658;p9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98"/>
          <p:cNvGrpSpPr/>
          <p:nvPr/>
        </p:nvGrpSpPr>
        <p:grpSpPr>
          <a:xfrm>
            <a:off x="1274819" y="2243729"/>
            <a:ext cx="449325" cy="449030"/>
            <a:chOff x="-20945825" y="3692175"/>
            <a:chExt cx="304050" cy="303850"/>
          </a:xfrm>
        </p:grpSpPr>
        <p:sp>
          <p:nvSpPr>
            <p:cNvPr id="7668" name="Google Shape;7668;p9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9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98"/>
          <p:cNvGrpSpPr/>
          <p:nvPr/>
        </p:nvGrpSpPr>
        <p:grpSpPr>
          <a:xfrm>
            <a:off x="4081644" y="1689848"/>
            <a:ext cx="372516" cy="448771"/>
            <a:chOff x="-18994100" y="3334775"/>
            <a:chExt cx="252075" cy="303675"/>
          </a:xfrm>
        </p:grpSpPr>
        <p:sp>
          <p:nvSpPr>
            <p:cNvPr id="7673" name="Google Shape;7673;p9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98"/>
          <p:cNvGrpSpPr/>
          <p:nvPr/>
        </p:nvGrpSpPr>
        <p:grpSpPr>
          <a:xfrm>
            <a:off x="4096200" y="2244743"/>
            <a:ext cx="343404" cy="446998"/>
            <a:chOff x="-18983850" y="3710075"/>
            <a:chExt cx="232375" cy="302475"/>
          </a:xfrm>
        </p:grpSpPr>
        <p:sp>
          <p:nvSpPr>
            <p:cNvPr id="7678" name="Google Shape;7678;p9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9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98"/>
          <p:cNvGrpSpPr/>
          <p:nvPr/>
        </p:nvGrpSpPr>
        <p:grpSpPr>
          <a:xfrm>
            <a:off x="1274247" y="1689573"/>
            <a:ext cx="450470" cy="449325"/>
            <a:chOff x="-20946600" y="3317850"/>
            <a:chExt cx="304825" cy="304050"/>
          </a:xfrm>
        </p:grpSpPr>
        <p:sp>
          <p:nvSpPr>
            <p:cNvPr id="7683" name="Google Shape;7683;p9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98"/>
          <p:cNvGrpSpPr/>
          <p:nvPr/>
        </p:nvGrpSpPr>
        <p:grpSpPr>
          <a:xfrm>
            <a:off x="1300422" y="2797442"/>
            <a:ext cx="398119" cy="448143"/>
            <a:chOff x="-20930075" y="4066100"/>
            <a:chExt cx="269400" cy="303250"/>
          </a:xfrm>
        </p:grpSpPr>
        <p:sp>
          <p:nvSpPr>
            <p:cNvPr id="7687" name="Google Shape;7687;p9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98"/>
          <p:cNvGrpSpPr/>
          <p:nvPr/>
        </p:nvGrpSpPr>
        <p:grpSpPr>
          <a:xfrm>
            <a:off x="4042667" y="2797422"/>
            <a:ext cx="450470" cy="448180"/>
            <a:chOff x="-19020075" y="4084200"/>
            <a:chExt cx="304825" cy="303275"/>
          </a:xfrm>
        </p:grpSpPr>
        <p:sp>
          <p:nvSpPr>
            <p:cNvPr id="7690" name="Google Shape;7690;p9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9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98"/>
          <p:cNvGrpSpPr/>
          <p:nvPr/>
        </p:nvGrpSpPr>
        <p:grpSpPr>
          <a:xfrm>
            <a:off x="6859931" y="1689001"/>
            <a:ext cx="396937" cy="450470"/>
            <a:chOff x="-17149475" y="3309200"/>
            <a:chExt cx="268600" cy="304825"/>
          </a:xfrm>
        </p:grpSpPr>
        <p:sp>
          <p:nvSpPr>
            <p:cNvPr id="7700" name="Google Shape;7700;p9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98"/>
          <p:cNvGrpSpPr/>
          <p:nvPr/>
        </p:nvGrpSpPr>
        <p:grpSpPr>
          <a:xfrm>
            <a:off x="6833737" y="2258120"/>
            <a:ext cx="449325" cy="420249"/>
            <a:chOff x="-17168375" y="3692750"/>
            <a:chExt cx="304050" cy="284375"/>
          </a:xfrm>
        </p:grpSpPr>
        <p:sp>
          <p:nvSpPr>
            <p:cNvPr id="7703" name="Google Shape;7703;p9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98"/>
          <p:cNvGrpSpPr/>
          <p:nvPr/>
        </p:nvGrpSpPr>
        <p:grpSpPr>
          <a:xfrm>
            <a:off x="6830246" y="2796852"/>
            <a:ext cx="456308" cy="449325"/>
            <a:chOff x="-17170750" y="4058800"/>
            <a:chExt cx="308775" cy="304050"/>
          </a:xfrm>
        </p:grpSpPr>
        <p:sp>
          <p:nvSpPr>
            <p:cNvPr id="7711" name="Google Shape;7711;p9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98"/>
          <p:cNvGrpSpPr/>
          <p:nvPr/>
        </p:nvGrpSpPr>
        <p:grpSpPr>
          <a:xfrm>
            <a:off x="5692143" y="3343358"/>
            <a:ext cx="450470" cy="446998"/>
            <a:chOff x="-15688425" y="3707725"/>
            <a:chExt cx="304825" cy="302475"/>
          </a:xfrm>
        </p:grpSpPr>
        <p:sp>
          <p:nvSpPr>
            <p:cNvPr id="7729" name="Google Shape;7729;p9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98"/>
          <p:cNvGrpSpPr/>
          <p:nvPr/>
        </p:nvGrpSpPr>
        <p:grpSpPr>
          <a:xfrm>
            <a:off x="1836300" y="1690441"/>
            <a:ext cx="451653" cy="447589"/>
            <a:chOff x="-20572500" y="3319025"/>
            <a:chExt cx="305625" cy="302875"/>
          </a:xfrm>
        </p:grpSpPr>
        <p:sp>
          <p:nvSpPr>
            <p:cNvPr id="7736" name="Google Shape;7736;p9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98"/>
          <p:cNvGrpSpPr/>
          <p:nvPr/>
        </p:nvGrpSpPr>
        <p:grpSpPr>
          <a:xfrm>
            <a:off x="1837463" y="2305410"/>
            <a:ext cx="449325" cy="325670"/>
            <a:chOff x="-20571700" y="3722875"/>
            <a:chExt cx="304050" cy="220375"/>
          </a:xfrm>
        </p:grpSpPr>
        <p:sp>
          <p:nvSpPr>
            <p:cNvPr id="7739" name="Google Shape;7739;p9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98"/>
          <p:cNvGrpSpPr/>
          <p:nvPr/>
        </p:nvGrpSpPr>
        <p:grpSpPr>
          <a:xfrm>
            <a:off x="1836891" y="2796278"/>
            <a:ext cx="450470" cy="450470"/>
            <a:chOff x="-20571700" y="4066875"/>
            <a:chExt cx="304825" cy="304825"/>
          </a:xfrm>
        </p:grpSpPr>
        <p:sp>
          <p:nvSpPr>
            <p:cNvPr id="7747" name="Google Shape;7747;p9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98"/>
          <p:cNvGrpSpPr/>
          <p:nvPr/>
        </p:nvGrpSpPr>
        <p:grpSpPr>
          <a:xfrm>
            <a:off x="4603593" y="1688259"/>
            <a:ext cx="453980" cy="451948"/>
            <a:chOff x="-18645175" y="3334200"/>
            <a:chExt cx="307200" cy="305825"/>
          </a:xfrm>
        </p:grpSpPr>
        <p:sp>
          <p:nvSpPr>
            <p:cNvPr id="7754" name="Google Shape;7754;p9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98"/>
          <p:cNvGrpSpPr/>
          <p:nvPr/>
        </p:nvGrpSpPr>
        <p:grpSpPr>
          <a:xfrm>
            <a:off x="4604184" y="2242989"/>
            <a:ext cx="452798" cy="450507"/>
            <a:chOff x="-18645175" y="3708500"/>
            <a:chExt cx="306400" cy="304850"/>
          </a:xfrm>
        </p:grpSpPr>
        <p:sp>
          <p:nvSpPr>
            <p:cNvPr id="7760" name="Google Shape;7760;p9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98"/>
          <p:cNvGrpSpPr/>
          <p:nvPr/>
        </p:nvGrpSpPr>
        <p:grpSpPr>
          <a:xfrm>
            <a:off x="4601857" y="2795630"/>
            <a:ext cx="457453" cy="451763"/>
            <a:chOff x="-18647525" y="4082625"/>
            <a:chExt cx="309550" cy="305700"/>
          </a:xfrm>
        </p:grpSpPr>
        <p:sp>
          <p:nvSpPr>
            <p:cNvPr id="7768" name="Google Shape;7768;p9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98"/>
          <p:cNvGrpSpPr/>
          <p:nvPr/>
        </p:nvGrpSpPr>
        <p:grpSpPr>
          <a:xfrm>
            <a:off x="7412241" y="1689592"/>
            <a:ext cx="395755" cy="449288"/>
            <a:chOff x="-16775350" y="3309200"/>
            <a:chExt cx="267800" cy="304025"/>
          </a:xfrm>
        </p:grpSpPr>
        <p:sp>
          <p:nvSpPr>
            <p:cNvPr id="7773" name="Google Shape;7773;p9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98"/>
          <p:cNvGrpSpPr/>
          <p:nvPr/>
        </p:nvGrpSpPr>
        <p:grpSpPr>
          <a:xfrm>
            <a:off x="7412241" y="2241827"/>
            <a:ext cx="395755" cy="452835"/>
            <a:chOff x="-16775350" y="3683300"/>
            <a:chExt cx="267800" cy="306425"/>
          </a:xfrm>
        </p:grpSpPr>
        <p:sp>
          <p:nvSpPr>
            <p:cNvPr id="7777" name="Google Shape;7777;p9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98"/>
          <p:cNvGrpSpPr/>
          <p:nvPr/>
        </p:nvGrpSpPr>
        <p:grpSpPr>
          <a:xfrm>
            <a:off x="7384292" y="2796870"/>
            <a:ext cx="451653" cy="449288"/>
            <a:chOff x="-16794250" y="4058225"/>
            <a:chExt cx="305625" cy="304025"/>
          </a:xfrm>
        </p:grpSpPr>
        <p:sp>
          <p:nvSpPr>
            <p:cNvPr id="7781" name="Google Shape;7781;p9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0" name="Google Shape;7790;p98"/>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98"/>
          <p:cNvGrpSpPr/>
          <p:nvPr/>
        </p:nvGrpSpPr>
        <p:grpSpPr>
          <a:xfrm>
            <a:off x="2385709" y="1689573"/>
            <a:ext cx="457453" cy="449325"/>
            <a:chOff x="-20199150" y="3317850"/>
            <a:chExt cx="309550" cy="304050"/>
          </a:xfrm>
        </p:grpSpPr>
        <p:sp>
          <p:nvSpPr>
            <p:cNvPr id="7792" name="Google Shape;7792;p9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98"/>
          <p:cNvGrpSpPr/>
          <p:nvPr/>
        </p:nvGrpSpPr>
        <p:grpSpPr>
          <a:xfrm>
            <a:off x="2388036" y="2242861"/>
            <a:ext cx="452798" cy="450766"/>
            <a:chOff x="-20199150" y="3693150"/>
            <a:chExt cx="306400" cy="305025"/>
          </a:xfrm>
        </p:grpSpPr>
        <p:sp>
          <p:nvSpPr>
            <p:cNvPr id="7800" name="Google Shape;7800;p9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9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98"/>
          <p:cNvGrpSpPr/>
          <p:nvPr/>
        </p:nvGrpSpPr>
        <p:grpSpPr>
          <a:xfrm>
            <a:off x="2388609" y="2795687"/>
            <a:ext cx="451653" cy="451653"/>
            <a:chOff x="-20197575" y="4066875"/>
            <a:chExt cx="305625" cy="305625"/>
          </a:xfrm>
        </p:grpSpPr>
        <p:sp>
          <p:nvSpPr>
            <p:cNvPr id="7807" name="Google Shape;7807;p9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9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98"/>
          <p:cNvGrpSpPr/>
          <p:nvPr/>
        </p:nvGrpSpPr>
        <p:grpSpPr>
          <a:xfrm>
            <a:off x="5170827" y="1687520"/>
            <a:ext cx="449325" cy="453426"/>
            <a:chOff x="-18271050" y="3333200"/>
            <a:chExt cx="304050" cy="306825"/>
          </a:xfrm>
        </p:grpSpPr>
        <p:sp>
          <p:nvSpPr>
            <p:cNvPr id="7816" name="Google Shape;7816;p9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98"/>
          <p:cNvGrpSpPr/>
          <p:nvPr/>
        </p:nvGrpSpPr>
        <p:grpSpPr>
          <a:xfrm>
            <a:off x="5171399" y="2244171"/>
            <a:ext cx="448180" cy="448143"/>
            <a:chOff x="-18270275" y="3710875"/>
            <a:chExt cx="303275" cy="303250"/>
          </a:xfrm>
        </p:grpSpPr>
        <p:sp>
          <p:nvSpPr>
            <p:cNvPr id="7822" name="Google Shape;7822;p9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98"/>
          <p:cNvGrpSpPr/>
          <p:nvPr/>
        </p:nvGrpSpPr>
        <p:grpSpPr>
          <a:xfrm>
            <a:off x="5224951" y="2797422"/>
            <a:ext cx="341076" cy="448180"/>
            <a:chOff x="-18234025" y="4084200"/>
            <a:chExt cx="230800" cy="303275"/>
          </a:xfrm>
        </p:grpSpPr>
        <p:sp>
          <p:nvSpPr>
            <p:cNvPr id="7829" name="Google Shape;7829;p9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98"/>
          <p:cNvGrpSpPr/>
          <p:nvPr/>
        </p:nvGrpSpPr>
        <p:grpSpPr>
          <a:xfrm>
            <a:off x="2337506" y="3341641"/>
            <a:ext cx="449325" cy="450470"/>
            <a:chOff x="-16419350" y="3308400"/>
            <a:chExt cx="304050" cy="304825"/>
          </a:xfrm>
        </p:grpSpPr>
        <p:sp>
          <p:nvSpPr>
            <p:cNvPr id="7833" name="Google Shape;7833;p9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98"/>
          <p:cNvGrpSpPr/>
          <p:nvPr/>
        </p:nvGrpSpPr>
        <p:grpSpPr>
          <a:xfrm>
            <a:off x="4609062" y="3340423"/>
            <a:ext cx="395755" cy="452872"/>
            <a:chOff x="-16401225" y="3683275"/>
            <a:chExt cx="267800" cy="306450"/>
          </a:xfrm>
        </p:grpSpPr>
        <p:sp>
          <p:nvSpPr>
            <p:cNvPr id="7841" name="Google Shape;7841;p9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9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9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98"/>
          <p:cNvGrpSpPr/>
          <p:nvPr/>
        </p:nvGrpSpPr>
        <p:grpSpPr>
          <a:xfrm>
            <a:off x="7974511" y="2797062"/>
            <a:ext cx="450470" cy="448180"/>
            <a:chOff x="-16419350" y="4058200"/>
            <a:chExt cx="304825" cy="303275"/>
          </a:xfrm>
        </p:grpSpPr>
        <p:sp>
          <p:nvSpPr>
            <p:cNvPr id="7849" name="Google Shape;7849;p9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98"/>
          <p:cNvGrpSpPr/>
          <p:nvPr/>
        </p:nvGrpSpPr>
        <p:grpSpPr>
          <a:xfrm>
            <a:off x="4001398" y="3343080"/>
            <a:ext cx="450507" cy="447589"/>
            <a:chOff x="-15296200" y="3326900"/>
            <a:chExt cx="304850" cy="302875"/>
          </a:xfrm>
        </p:grpSpPr>
        <p:sp>
          <p:nvSpPr>
            <p:cNvPr id="7857" name="Google Shape;7857;p9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98"/>
          <p:cNvGrpSpPr/>
          <p:nvPr/>
        </p:nvGrpSpPr>
        <p:grpSpPr>
          <a:xfrm>
            <a:off x="2917051" y="1706881"/>
            <a:ext cx="486566" cy="414708"/>
            <a:chOff x="-19835275" y="3330250"/>
            <a:chExt cx="329250" cy="280625"/>
          </a:xfrm>
        </p:grpSpPr>
        <p:sp>
          <p:nvSpPr>
            <p:cNvPr id="7863" name="Google Shape;7863;p9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98"/>
          <p:cNvGrpSpPr/>
          <p:nvPr/>
        </p:nvGrpSpPr>
        <p:grpSpPr>
          <a:xfrm>
            <a:off x="2935080" y="2243470"/>
            <a:ext cx="450507" cy="449547"/>
            <a:chOff x="-19822675" y="3692750"/>
            <a:chExt cx="304850" cy="304200"/>
          </a:xfrm>
        </p:grpSpPr>
        <p:sp>
          <p:nvSpPr>
            <p:cNvPr id="7867" name="Google Shape;7867;p9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9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98"/>
          <p:cNvGrpSpPr/>
          <p:nvPr/>
        </p:nvGrpSpPr>
        <p:grpSpPr>
          <a:xfrm>
            <a:off x="2935672" y="2796278"/>
            <a:ext cx="449325" cy="450470"/>
            <a:chOff x="-19822675" y="4066875"/>
            <a:chExt cx="304050" cy="304825"/>
          </a:xfrm>
        </p:grpSpPr>
        <p:sp>
          <p:nvSpPr>
            <p:cNvPr id="7873" name="Google Shape;7873;p9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9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9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98"/>
          <p:cNvGrpSpPr/>
          <p:nvPr/>
        </p:nvGrpSpPr>
        <p:grpSpPr>
          <a:xfrm>
            <a:off x="5744740" y="1689571"/>
            <a:ext cx="399302" cy="449325"/>
            <a:chOff x="-17878825" y="3334400"/>
            <a:chExt cx="270200" cy="304050"/>
          </a:xfrm>
        </p:grpSpPr>
        <p:sp>
          <p:nvSpPr>
            <p:cNvPr id="7880" name="Google Shape;7880;p9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98"/>
          <p:cNvGrpSpPr/>
          <p:nvPr/>
        </p:nvGrpSpPr>
        <p:grpSpPr>
          <a:xfrm>
            <a:off x="5718565" y="2242416"/>
            <a:ext cx="451653" cy="451653"/>
            <a:chOff x="-17896150" y="3709300"/>
            <a:chExt cx="305625" cy="305625"/>
          </a:xfrm>
        </p:grpSpPr>
        <p:sp>
          <p:nvSpPr>
            <p:cNvPr id="7888" name="Google Shape;7888;p9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98"/>
          <p:cNvGrpSpPr/>
          <p:nvPr/>
        </p:nvGrpSpPr>
        <p:grpSpPr>
          <a:xfrm>
            <a:off x="5746495" y="2795686"/>
            <a:ext cx="395792" cy="451653"/>
            <a:chOff x="-17878025" y="4082625"/>
            <a:chExt cx="267825" cy="305625"/>
          </a:xfrm>
        </p:grpSpPr>
        <p:sp>
          <p:nvSpPr>
            <p:cNvPr id="7893" name="Google Shape;7893;p9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98"/>
          <p:cNvGrpSpPr/>
          <p:nvPr/>
        </p:nvGrpSpPr>
        <p:grpSpPr>
          <a:xfrm>
            <a:off x="2890388" y="3355015"/>
            <a:ext cx="450507" cy="423722"/>
            <a:chOff x="-16044450" y="3317850"/>
            <a:chExt cx="304850" cy="286725"/>
          </a:xfrm>
        </p:grpSpPr>
        <p:sp>
          <p:nvSpPr>
            <p:cNvPr id="7901" name="Google Shape;7901;p9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5" name="Google Shape;7905;p98"/>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6" name="Google Shape;7906;p98"/>
          <p:cNvGrpSpPr/>
          <p:nvPr/>
        </p:nvGrpSpPr>
        <p:grpSpPr>
          <a:xfrm>
            <a:off x="8012905" y="2243724"/>
            <a:ext cx="373662" cy="449030"/>
            <a:chOff x="-16018450" y="4058400"/>
            <a:chExt cx="252850" cy="303850"/>
          </a:xfrm>
        </p:grpSpPr>
        <p:sp>
          <p:nvSpPr>
            <p:cNvPr id="7907" name="Google Shape;7907;p9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9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1" name="Google Shape;7911;p98"/>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16"/>
        <p:cNvGrpSpPr/>
        <p:nvPr/>
      </p:nvGrpSpPr>
      <p:grpSpPr>
        <a:xfrm>
          <a:off x="0" y="0"/>
          <a:ext cx="0" cy="0"/>
          <a:chOff x="0" y="0"/>
          <a:chExt cx="0" cy="0"/>
        </a:xfrm>
      </p:grpSpPr>
      <p:grpSp>
        <p:nvGrpSpPr>
          <p:cNvPr id="7917" name="Google Shape;7917;p99"/>
          <p:cNvGrpSpPr/>
          <p:nvPr/>
        </p:nvGrpSpPr>
        <p:grpSpPr>
          <a:xfrm>
            <a:off x="829817" y="1689241"/>
            <a:ext cx="442337" cy="419623"/>
            <a:chOff x="-6696925" y="3272575"/>
            <a:chExt cx="307200" cy="291425"/>
          </a:xfrm>
        </p:grpSpPr>
        <p:sp>
          <p:nvSpPr>
            <p:cNvPr id="7918" name="Google Shape;7918;p9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99"/>
          <p:cNvGrpSpPr/>
          <p:nvPr/>
        </p:nvGrpSpPr>
        <p:grpSpPr>
          <a:xfrm>
            <a:off x="829799" y="2204636"/>
            <a:ext cx="442373" cy="420775"/>
            <a:chOff x="-6690625" y="3631325"/>
            <a:chExt cx="307225" cy="292225"/>
          </a:xfrm>
        </p:grpSpPr>
        <p:sp>
          <p:nvSpPr>
            <p:cNvPr id="7921" name="Google Shape;7921;p9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99"/>
          <p:cNvGrpSpPr/>
          <p:nvPr/>
        </p:nvGrpSpPr>
        <p:grpSpPr>
          <a:xfrm>
            <a:off x="851921" y="2756972"/>
            <a:ext cx="421927" cy="419371"/>
            <a:chOff x="-6689825" y="3992050"/>
            <a:chExt cx="293025" cy="291250"/>
          </a:xfrm>
        </p:grpSpPr>
        <p:sp>
          <p:nvSpPr>
            <p:cNvPr id="7927" name="Google Shape;7927;p9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9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9" name="Google Shape;7939;p99"/>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0" name="Google Shape;7940;p99"/>
          <p:cNvGrpSpPr/>
          <p:nvPr/>
        </p:nvGrpSpPr>
        <p:grpSpPr>
          <a:xfrm>
            <a:off x="3535232" y="2205192"/>
            <a:ext cx="423043" cy="419659"/>
            <a:chOff x="-4837325" y="3612425"/>
            <a:chExt cx="293800" cy="291450"/>
          </a:xfrm>
        </p:grpSpPr>
        <p:sp>
          <p:nvSpPr>
            <p:cNvPr id="7941" name="Google Shape;7941;p9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99"/>
          <p:cNvGrpSpPr/>
          <p:nvPr/>
        </p:nvGrpSpPr>
        <p:grpSpPr>
          <a:xfrm>
            <a:off x="3548265" y="2756826"/>
            <a:ext cx="420775" cy="419659"/>
            <a:chOff x="-4837325" y="3971575"/>
            <a:chExt cx="292225" cy="291450"/>
          </a:xfrm>
        </p:grpSpPr>
        <p:sp>
          <p:nvSpPr>
            <p:cNvPr id="7945" name="Google Shape;7945;p9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9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99"/>
          <p:cNvGrpSpPr/>
          <p:nvPr/>
        </p:nvGrpSpPr>
        <p:grpSpPr>
          <a:xfrm>
            <a:off x="6240279" y="1714185"/>
            <a:ext cx="430998" cy="369730"/>
            <a:chOff x="-3037625" y="3254850"/>
            <a:chExt cx="299325" cy="256775"/>
          </a:xfrm>
        </p:grpSpPr>
        <p:sp>
          <p:nvSpPr>
            <p:cNvPr id="7952" name="Google Shape;7952;p9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9"/>
          <p:cNvGrpSpPr/>
          <p:nvPr/>
        </p:nvGrpSpPr>
        <p:grpSpPr>
          <a:xfrm>
            <a:off x="6244239" y="2204615"/>
            <a:ext cx="423079" cy="420811"/>
            <a:chOff x="-3031325" y="3597450"/>
            <a:chExt cx="293825" cy="292250"/>
          </a:xfrm>
        </p:grpSpPr>
        <p:sp>
          <p:nvSpPr>
            <p:cNvPr id="7957" name="Google Shape;7957;p9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9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99"/>
          <p:cNvGrpSpPr/>
          <p:nvPr/>
        </p:nvGrpSpPr>
        <p:grpSpPr>
          <a:xfrm>
            <a:off x="6256714" y="2781214"/>
            <a:ext cx="421927" cy="370882"/>
            <a:chOff x="-3030525" y="3973150"/>
            <a:chExt cx="293025" cy="257575"/>
          </a:xfrm>
        </p:grpSpPr>
        <p:sp>
          <p:nvSpPr>
            <p:cNvPr id="7962" name="Google Shape;7962;p9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99"/>
          <p:cNvGrpSpPr/>
          <p:nvPr/>
        </p:nvGrpSpPr>
        <p:grpSpPr>
          <a:xfrm>
            <a:off x="1358307" y="3369426"/>
            <a:ext cx="421927" cy="297195"/>
            <a:chOff x="-1199300" y="3279250"/>
            <a:chExt cx="293025" cy="206400"/>
          </a:xfrm>
        </p:grpSpPr>
        <p:sp>
          <p:nvSpPr>
            <p:cNvPr id="7965" name="Google Shape;7965;p9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99"/>
          <p:cNvGrpSpPr/>
          <p:nvPr/>
        </p:nvGrpSpPr>
        <p:grpSpPr>
          <a:xfrm>
            <a:off x="1365393" y="1688773"/>
            <a:ext cx="444605" cy="420559"/>
            <a:chOff x="-6338550" y="3272950"/>
            <a:chExt cx="308775" cy="292075"/>
          </a:xfrm>
        </p:grpSpPr>
        <p:sp>
          <p:nvSpPr>
            <p:cNvPr id="7970" name="Google Shape;7970;p9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99"/>
          <p:cNvGrpSpPr/>
          <p:nvPr/>
        </p:nvGrpSpPr>
        <p:grpSpPr>
          <a:xfrm>
            <a:off x="1376732" y="2205194"/>
            <a:ext cx="421927" cy="419659"/>
            <a:chOff x="-6329100" y="3632100"/>
            <a:chExt cx="293025" cy="291450"/>
          </a:xfrm>
        </p:grpSpPr>
        <p:sp>
          <p:nvSpPr>
            <p:cNvPr id="7974" name="Google Shape;7974;p9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99"/>
          <p:cNvGrpSpPr/>
          <p:nvPr/>
        </p:nvGrpSpPr>
        <p:grpSpPr>
          <a:xfrm>
            <a:off x="1389783" y="2756828"/>
            <a:ext cx="419623" cy="419659"/>
            <a:chOff x="-6329875" y="3992050"/>
            <a:chExt cx="291425" cy="291450"/>
          </a:xfrm>
        </p:grpSpPr>
        <p:sp>
          <p:nvSpPr>
            <p:cNvPr id="7978" name="Google Shape;7978;p9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99"/>
          <p:cNvGrpSpPr/>
          <p:nvPr/>
        </p:nvGrpSpPr>
        <p:grpSpPr>
          <a:xfrm>
            <a:off x="4075920" y="1687530"/>
            <a:ext cx="423079" cy="423043"/>
            <a:chOff x="-4478975" y="3251700"/>
            <a:chExt cx="293825" cy="293800"/>
          </a:xfrm>
        </p:grpSpPr>
        <p:sp>
          <p:nvSpPr>
            <p:cNvPr id="7983" name="Google Shape;7983;p9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99"/>
          <p:cNvGrpSpPr/>
          <p:nvPr/>
        </p:nvGrpSpPr>
        <p:grpSpPr>
          <a:xfrm>
            <a:off x="4075920" y="2205192"/>
            <a:ext cx="423079" cy="419659"/>
            <a:chOff x="-4475825" y="3612425"/>
            <a:chExt cx="293825" cy="291450"/>
          </a:xfrm>
        </p:grpSpPr>
        <p:sp>
          <p:nvSpPr>
            <p:cNvPr id="7987" name="Google Shape;7987;p9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99"/>
          <p:cNvGrpSpPr/>
          <p:nvPr/>
        </p:nvGrpSpPr>
        <p:grpSpPr>
          <a:xfrm>
            <a:off x="4084992" y="2756844"/>
            <a:ext cx="428730" cy="419623"/>
            <a:chOff x="-4480550" y="3970800"/>
            <a:chExt cx="297750" cy="291425"/>
          </a:xfrm>
        </p:grpSpPr>
        <p:sp>
          <p:nvSpPr>
            <p:cNvPr id="7991" name="Google Shape;7991;p9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99"/>
          <p:cNvGrpSpPr/>
          <p:nvPr/>
        </p:nvGrpSpPr>
        <p:grpSpPr>
          <a:xfrm>
            <a:off x="6788826" y="1689221"/>
            <a:ext cx="415123" cy="419659"/>
            <a:chOff x="-2668225" y="3239075"/>
            <a:chExt cx="288300" cy="291450"/>
          </a:xfrm>
        </p:grpSpPr>
        <p:sp>
          <p:nvSpPr>
            <p:cNvPr id="7994" name="Google Shape;7994;p9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99"/>
          <p:cNvGrpSpPr/>
          <p:nvPr/>
        </p:nvGrpSpPr>
        <p:grpSpPr>
          <a:xfrm>
            <a:off x="6785982" y="2205191"/>
            <a:ext cx="420811" cy="419659"/>
            <a:chOff x="-2671375" y="3597450"/>
            <a:chExt cx="292250" cy="291450"/>
          </a:xfrm>
        </p:grpSpPr>
        <p:sp>
          <p:nvSpPr>
            <p:cNvPr id="8000" name="Google Shape;8000;p9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99"/>
          <p:cNvGrpSpPr/>
          <p:nvPr/>
        </p:nvGrpSpPr>
        <p:grpSpPr>
          <a:xfrm>
            <a:off x="6796765" y="2755691"/>
            <a:ext cx="423043" cy="421927"/>
            <a:chOff x="-2670575" y="3956600"/>
            <a:chExt cx="293800" cy="293025"/>
          </a:xfrm>
        </p:grpSpPr>
        <p:sp>
          <p:nvSpPr>
            <p:cNvPr id="8003" name="Google Shape;8003;p9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99"/>
          <p:cNvGrpSpPr/>
          <p:nvPr/>
        </p:nvGrpSpPr>
        <p:grpSpPr>
          <a:xfrm>
            <a:off x="3054285" y="3311947"/>
            <a:ext cx="426462" cy="418363"/>
            <a:chOff x="-1183550" y="3586525"/>
            <a:chExt cx="296175" cy="290550"/>
          </a:xfrm>
        </p:grpSpPr>
        <p:sp>
          <p:nvSpPr>
            <p:cNvPr id="8008" name="Google Shape;8008;p9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99"/>
          <p:cNvGrpSpPr/>
          <p:nvPr/>
        </p:nvGrpSpPr>
        <p:grpSpPr>
          <a:xfrm>
            <a:off x="1917896" y="1689799"/>
            <a:ext cx="420811" cy="418507"/>
            <a:chOff x="-5971525" y="3273750"/>
            <a:chExt cx="292250" cy="290650"/>
          </a:xfrm>
        </p:grpSpPr>
        <p:sp>
          <p:nvSpPr>
            <p:cNvPr id="8018" name="Google Shape;8018;p9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99"/>
          <p:cNvGrpSpPr/>
          <p:nvPr/>
        </p:nvGrpSpPr>
        <p:grpSpPr>
          <a:xfrm>
            <a:off x="1912226" y="2203826"/>
            <a:ext cx="432150" cy="422395"/>
            <a:chOff x="-5974675" y="3632100"/>
            <a:chExt cx="300125" cy="293350"/>
          </a:xfrm>
        </p:grpSpPr>
        <p:sp>
          <p:nvSpPr>
            <p:cNvPr id="8021" name="Google Shape;8021;p9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99"/>
          <p:cNvGrpSpPr/>
          <p:nvPr/>
        </p:nvGrpSpPr>
        <p:grpSpPr>
          <a:xfrm>
            <a:off x="1942267" y="2755694"/>
            <a:ext cx="395865" cy="421927"/>
            <a:chOff x="-5971525" y="3990475"/>
            <a:chExt cx="274925" cy="293025"/>
          </a:xfrm>
        </p:grpSpPr>
        <p:sp>
          <p:nvSpPr>
            <p:cNvPr id="8025" name="Google Shape;8025;p9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99"/>
          <p:cNvGrpSpPr/>
          <p:nvPr/>
        </p:nvGrpSpPr>
        <p:grpSpPr>
          <a:xfrm>
            <a:off x="4615473" y="1689798"/>
            <a:ext cx="420775" cy="418507"/>
            <a:chOff x="-4118225" y="3253275"/>
            <a:chExt cx="292225" cy="290650"/>
          </a:xfrm>
        </p:grpSpPr>
        <p:sp>
          <p:nvSpPr>
            <p:cNvPr id="8030" name="Google Shape;8030;p9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99"/>
          <p:cNvGrpSpPr/>
          <p:nvPr/>
        </p:nvGrpSpPr>
        <p:grpSpPr>
          <a:xfrm>
            <a:off x="4665924" y="2204922"/>
            <a:ext cx="319874" cy="420199"/>
            <a:chOff x="-4082800" y="3612425"/>
            <a:chExt cx="222150" cy="291825"/>
          </a:xfrm>
        </p:grpSpPr>
        <p:sp>
          <p:nvSpPr>
            <p:cNvPr id="8033" name="Google Shape;8033;p9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99"/>
          <p:cNvGrpSpPr/>
          <p:nvPr/>
        </p:nvGrpSpPr>
        <p:grpSpPr>
          <a:xfrm>
            <a:off x="4627372" y="2769876"/>
            <a:ext cx="420775" cy="393561"/>
            <a:chOff x="-4118225" y="3990475"/>
            <a:chExt cx="292225" cy="273325"/>
          </a:xfrm>
        </p:grpSpPr>
        <p:sp>
          <p:nvSpPr>
            <p:cNvPr id="8037" name="Google Shape;8037;p9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9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99"/>
          <p:cNvGrpSpPr/>
          <p:nvPr/>
        </p:nvGrpSpPr>
        <p:grpSpPr>
          <a:xfrm>
            <a:off x="7338026" y="1688087"/>
            <a:ext cx="394713" cy="421927"/>
            <a:chOff x="-2312225" y="3238300"/>
            <a:chExt cx="274125" cy="293025"/>
          </a:xfrm>
        </p:grpSpPr>
        <p:sp>
          <p:nvSpPr>
            <p:cNvPr id="8042" name="Google Shape;8042;p9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99"/>
          <p:cNvGrpSpPr/>
          <p:nvPr/>
        </p:nvGrpSpPr>
        <p:grpSpPr>
          <a:xfrm>
            <a:off x="7335742" y="2756825"/>
            <a:ext cx="423079" cy="419659"/>
            <a:chOff x="-2310650" y="3958175"/>
            <a:chExt cx="293825" cy="291450"/>
          </a:xfrm>
        </p:grpSpPr>
        <p:sp>
          <p:nvSpPr>
            <p:cNvPr id="8045" name="Google Shape;8045;p9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99"/>
          <p:cNvGrpSpPr/>
          <p:nvPr/>
        </p:nvGrpSpPr>
        <p:grpSpPr>
          <a:xfrm>
            <a:off x="4702603" y="3308459"/>
            <a:ext cx="424159" cy="419659"/>
            <a:chOff x="-1182750" y="3962900"/>
            <a:chExt cx="294575" cy="291450"/>
          </a:xfrm>
        </p:grpSpPr>
        <p:sp>
          <p:nvSpPr>
            <p:cNvPr id="8048" name="Google Shape;8048;p9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99"/>
          <p:cNvGrpSpPr/>
          <p:nvPr/>
        </p:nvGrpSpPr>
        <p:grpSpPr>
          <a:xfrm>
            <a:off x="2455739" y="1689223"/>
            <a:ext cx="424195" cy="419659"/>
            <a:chOff x="-5611575" y="3272950"/>
            <a:chExt cx="294600" cy="291450"/>
          </a:xfrm>
        </p:grpSpPr>
        <p:sp>
          <p:nvSpPr>
            <p:cNvPr id="8056" name="Google Shape;8056;p9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99"/>
          <p:cNvGrpSpPr/>
          <p:nvPr/>
        </p:nvGrpSpPr>
        <p:grpSpPr>
          <a:xfrm>
            <a:off x="2455739" y="2205770"/>
            <a:ext cx="424195" cy="418507"/>
            <a:chOff x="-5613150" y="3632900"/>
            <a:chExt cx="294600" cy="290650"/>
          </a:xfrm>
        </p:grpSpPr>
        <p:sp>
          <p:nvSpPr>
            <p:cNvPr id="8062" name="Google Shape;8062;p9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99"/>
          <p:cNvGrpSpPr/>
          <p:nvPr/>
        </p:nvGrpSpPr>
        <p:grpSpPr>
          <a:xfrm>
            <a:off x="7324977" y="2153586"/>
            <a:ext cx="420811" cy="522864"/>
            <a:chOff x="-2310650" y="3525775"/>
            <a:chExt cx="292250" cy="363125"/>
          </a:xfrm>
        </p:grpSpPr>
        <p:sp>
          <p:nvSpPr>
            <p:cNvPr id="8065" name="Google Shape;8065;p9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99"/>
          <p:cNvGrpSpPr/>
          <p:nvPr/>
        </p:nvGrpSpPr>
        <p:grpSpPr>
          <a:xfrm>
            <a:off x="2467638" y="2756270"/>
            <a:ext cx="424195" cy="420775"/>
            <a:chOff x="-5613150" y="3991275"/>
            <a:chExt cx="294600" cy="292225"/>
          </a:xfrm>
        </p:grpSpPr>
        <p:sp>
          <p:nvSpPr>
            <p:cNvPr id="8070" name="Google Shape;8070;p9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99"/>
          <p:cNvGrpSpPr/>
          <p:nvPr/>
        </p:nvGrpSpPr>
        <p:grpSpPr>
          <a:xfrm>
            <a:off x="5139126" y="1689438"/>
            <a:ext cx="434634" cy="419227"/>
            <a:chOff x="-3768700" y="3253275"/>
            <a:chExt cx="301850" cy="291150"/>
          </a:xfrm>
        </p:grpSpPr>
        <p:sp>
          <p:nvSpPr>
            <p:cNvPr id="8080" name="Google Shape;8080;p9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99"/>
          <p:cNvGrpSpPr/>
          <p:nvPr/>
        </p:nvGrpSpPr>
        <p:grpSpPr>
          <a:xfrm>
            <a:off x="5143209" y="2217090"/>
            <a:ext cx="426462" cy="395865"/>
            <a:chOff x="-3808700" y="3628950"/>
            <a:chExt cx="296175" cy="274925"/>
          </a:xfrm>
        </p:grpSpPr>
        <p:sp>
          <p:nvSpPr>
            <p:cNvPr id="8084" name="Google Shape;8084;p9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99"/>
          <p:cNvGrpSpPr/>
          <p:nvPr/>
        </p:nvGrpSpPr>
        <p:grpSpPr>
          <a:xfrm>
            <a:off x="5208420" y="2756412"/>
            <a:ext cx="419443" cy="420487"/>
            <a:chOff x="-3771675" y="3971775"/>
            <a:chExt cx="291300" cy="292025"/>
          </a:xfrm>
        </p:grpSpPr>
        <p:sp>
          <p:nvSpPr>
            <p:cNvPr id="8088" name="Google Shape;8088;p9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9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99"/>
          <p:cNvGrpSpPr/>
          <p:nvPr/>
        </p:nvGrpSpPr>
        <p:grpSpPr>
          <a:xfrm>
            <a:off x="7869864" y="1716461"/>
            <a:ext cx="420271" cy="320774"/>
            <a:chOff x="-1951475" y="3273100"/>
            <a:chExt cx="291875" cy="222775"/>
          </a:xfrm>
        </p:grpSpPr>
        <p:sp>
          <p:nvSpPr>
            <p:cNvPr id="8094" name="Google Shape;8094;p9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99"/>
          <p:cNvGrpSpPr/>
          <p:nvPr/>
        </p:nvGrpSpPr>
        <p:grpSpPr>
          <a:xfrm>
            <a:off x="7867344" y="2205191"/>
            <a:ext cx="425310" cy="419659"/>
            <a:chOff x="-1951475" y="3597450"/>
            <a:chExt cx="295375" cy="291450"/>
          </a:xfrm>
        </p:grpSpPr>
        <p:sp>
          <p:nvSpPr>
            <p:cNvPr id="8098" name="Google Shape;8098;p9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9"/>
          <p:cNvGrpSpPr/>
          <p:nvPr/>
        </p:nvGrpSpPr>
        <p:grpSpPr>
          <a:xfrm>
            <a:off x="7869595" y="2756825"/>
            <a:ext cx="444605" cy="419659"/>
            <a:chOff x="-1960150" y="3956600"/>
            <a:chExt cx="308775" cy="291450"/>
          </a:xfrm>
        </p:grpSpPr>
        <p:sp>
          <p:nvSpPr>
            <p:cNvPr id="8103" name="Google Shape;8103;p9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99"/>
          <p:cNvGrpSpPr/>
          <p:nvPr/>
        </p:nvGrpSpPr>
        <p:grpSpPr>
          <a:xfrm>
            <a:off x="1923633" y="3307636"/>
            <a:ext cx="420775" cy="420775"/>
            <a:chOff x="-804700" y="3226500"/>
            <a:chExt cx="292225" cy="292225"/>
          </a:xfrm>
        </p:grpSpPr>
        <p:sp>
          <p:nvSpPr>
            <p:cNvPr id="8106" name="Google Shape;8106;p9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9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99"/>
          <p:cNvGrpSpPr/>
          <p:nvPr/>
        </p:nvGrpSpPr>
        <p:grpSpPr>
          <a:xfrm>
            <a:off x="3003724" y="1688647"/>
            <a:ext cx="420775" cy="420811"/>
            <a:chOff x="-5251625" y="3272950"/>
            <a:chExt cx="292225" cy="292250"/>
          </a:xfrm>
        </p:grpSpPr>
        <p:sp>
          <p:nvSpPr>
            <p:cNvPr id="8114" name="Google Shape;8114;p9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99"/>
          <p:cNvGrpSpPr/>
          <p:nvPr/>
        </p:nvGrpSpPr>
        <p:grpSpPr>
          <a:xfrm>
            <a:off x="3000322" y="2204348"/>
            <a:ext cx="427578" cy="421351"/>
            <a:chOff x="-5254775" y="3631325"/>
            <a:chExt cx="296950" cy="292625"/>
          </a:xfrm>
        </p:grpSpPr>
        <p:sp>
          <p:nvSpPr>
            <p:cNvPr id="8118" name="Google Shape;8118;p9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99"/>
          <p:cNvGrpSpPr/>
          <p:nvPr/>
        </p:nvGrpSpPr>
        <p:grpSpPr>
          <a:xfrm>
            <a:off x="3016181" y="2756270"/>
            <a:ext cx="419659" cy="420775"/>
            <a:chOff x="-5251625" y="3991275"/>
            <a:chExt cx="291450" cy="292225"/>
          </a:xfrm>
        </p:grpSpPr>
        <p:sp>
          <p:nvSpPr>
            <p:cNvPr id="8126" name="Google Shape;8126;p9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99"/>
          <p:cNvGrpSpPr/>
          <p:nvPr/>
        </p:nvGrpSpPr>
        <p:grpSpPr>
          <a:xfrm>
            <a:off x="5756763" y="1689240"/>
            <a:ext cx="319874" cy="419623"/>
            <a:chOff x="-3365275" y="3253275"/>
            <a:chExt cx="222150" cy="291425"/>
          </a:xfrm>
        </p:grpSpPr>
        <p:sp>
          <p:nvSpPr>
            <p:cNvPr id="8132" name="Google Shape;8132;p9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99"/>
          <p:cNvGrpSpPr/>
          <p:nvPr/>
        </p:nvGrpSpPr>
        <p:grpSpPr>
          <a:xfrm>
            <a:off x="5730701" y="2204058"/>
            <a:ext cx="371998" cy="421927"/>
            <a:chOff x="-3383375" y="3611625"/>
            <a:chExt cx="258350" cy="293025"/>
          </a:xfrm>
        </p:grpSpPr>
        <p:sp>
          <p:nvSpPr>
            <p:cNvPr id="8135" name="Google Shape;8135;p9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99"/>
          <p:cNvGrpSpPr/>
          <p:nvPr/>
        </p:nvGrpSpPr>
        <p:grpSpPr>
          <a:xfrm>
            <a:off x="5793050" y="2756826"/>
            <a:ext cx="271097" cy="419659"/>
            <a:chOff x="-3347950" y="3971575"/>
            <a:chExt cx="188275" cy="291450"/>
          </a:xfrm>
        </p:grpSpPr>
        <p:sp>
          <p:nvSpPr>
            <p:cNvPr id="8138" name="Google Shape;8138;p9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9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99"/>
          <p:cNvGrpSpPr/>
          <p:nvPr/>
        </p:nvGrpSpPr>
        <p:grpSpPr>
          <a:xfrm>
            <a:off x="842909" y="3307061"/>
            <a:ext cx="371998" cy="421927"/>
            <a:chOff x="-1575775" y="3238300"/>
            <a:chExt cx="258350" cy="293025"/>
          </a:xfrm>
        </p:grpSpPr>
        <p:sp>
          <p:nvSpPr>
            <p:cNvPr id="8142" name="Google Shape;8142;p9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99"/>
          <p:cNvGrpSpPr/>
          <p:nvPr/>
        </p:nvGrpSpPr>
        <p:grpSpPr>
          <a:xfrm>
            <a:off x="2487807" y="3309051"/>
            <a:ext cx="423079" cy="424159"/>
            <a:chOff x="-1591550" y="3597475"/>
            <a:chExt cx="293825" cy="294575"/>
          </a:xfrm>
        </p:grpSpPr>
        <p:sp>
          <p:nvSpPr>
            <p:cNvPr id="8148" name="Google Shape;8148;p9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99"/>
          <p:cNvGrpSpPr/>
          <p:nvPr/>
        </p:nvGrpSpPr>
        <p:grpSpPr>
          <a:xfrm>
            <a:off x="4137277" y="3318663"/>
            <a:ext cx="421927" cy="399248"/>
            <a:chOff x="-1592325" y="3957400"/>
            <a:chExt cx="293025" cy="277275"/>
          </a:xfrm>
        </p:grpSpPr>
        <p:sp>
          <p:nvSpPr>
            <p:cNvPr id="8152" name="Google Shape;8152;p9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99"/>
          <p:cNvGrpSpPr/>
          <p:nvPr/>
        </p:nvGrpSpPr>
        <p:grpSpPr>
          <a:xfrm>
            <a:off x="3624147" y="3310744"/>
            <a:ext cx="369730" cy="420775"/>
            <a:chOff x="-778700" y="3612425"/>
            <a:chExt cx="256775" cy="292225"/>
          </a:xfrm>
        </p:grpSpPr>
        <p:sp>
          <p:nvSpPr>
            <p:cNvPr id="8157" name="Google Shape;8157;p9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99"/>
          <p:cNvGrpSpPr/>
          <p:nvPr/>
        </p:nvGrpSpPr>
        <p:grpSpPr>
          <a:xfrm>
            <a:off x="6095649" y="3828305"/>
            <a:ext cx="340731" cy="387641"/>
            <a:chOff x="7728464" y="1561258"/>
            <a:chExt cx="349719" cy="397866"/>
          </a:xfrm>
        </p:grpSpPr>
        <p:sp>
          <p:nvSpPr>
            <p:cNvPr id="8164" name="Google Shape;8164;p9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99"/>
          <p:cNvGrpSpPr/>
          <p:nvPr/>
        </p:nvGrpSpPr>
        <p:grpSpPr>
          <a:xfrm>
            <a:off x="4018617" y="3828305"/>
            <a:ext cx="387681" cy="387641"/>
            <a:chOff x="5611350" y="1561258"/>
            <a:chExt cx="397907" cy="397866"/>
          </a:xfrm>
        </p:grpSpPr>
        <p:sp>
          <p:nvSpPr>
            <p:cNvPr id="8167" name="Google Shape;8167;p9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99"/>
          <p:cNvGrpSpPr/>
          <p:nvPr/>
        </p:nvGrpSpPr>
        <p:grpSpPr>
          <a:xfrm>
            <a:off x="4537903" y="3925571"/>
            <a:ext cx="387610" cy="193109"/>
            <a:chOff x="6140660" y="1661097"/>
            <a:chExt cx="397835" cy="198202"/>
          </a:xfrm>
        </p:grpSpPr>
        <p:sp>
          <p:nvSpPr>
            <p:cNvPr id="8172" name="Google Shape;8172;p9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99"/>
          <p:cNvGrpSpPr/>
          <p:nvPr/>
        </p:nvGrpSpPr>
        <p:grpSpPr>
          <a:xfrm>
            <a:off x="5057118" y="3828305"/>
            <a:ext cx="387681" cy="387641"/>
            <a:chOff x="6669907" y="1561258"/>
            <a:chExt cx="397907" cy="397866"/>
          </a:xfrm>
        </p:grpSpPr>
        <p:sp>
          <p:nvSpPr>
            <p:cNvPr id="8177" name="Google Shape;8177;p9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99"/>
          <p:cNvGrpSpPr/>
          <p:nvPr/>
        </p:nvGrpSpPr>
        <p:grpSpPr>
          <a:xfrm>
            <a:off x="1942348" y="3885842"/>
            <a:ext cx="387681" cy="272572"/>
            <a:chOff x="3386036" y="1746339"/>
            <a:chExt cx="397907" cy="279762"/>
          </a:xfrm>
        </p:grpSpPr>
        <p:sp>
          <p:nvSpPr>
            <p:cNvPr id="8183" name="Google Shape;8183;p9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99"/>
          <p:cNvGrpSpPr/>
          <p:nvPr/>
        </p:nvGrpSpPr>
        <p:grpSpPr>
          <a:xfrm>
            <a:off x="2980045" y="3828288"/>
            <a:ext cx="387681" cy="387681"/>
            <a:chOff x="4417380" y="1687279"/>
            <a:chExt cx="397907" cy="397907"/>
          </a:xfrm>
        </p:grpSpPr>
        <p:sp>
          <p:nvSpPr>
            <p:cNvPr id="8186" name="Google Shape;8186;p9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99"/>
          <p:cNvGrpSpPr/>
          <p:nvPr/>
        </p:nvGrpSpPr>
        <p:grpSpPr>
          <a:xfrm>
            <a:off x="7926526" y="3308537"/>
            <a:ext cx="387661" cy="387661"/>
            <a:chOff x="2869999" y="1687279"/>
            <a:chExt cx="397887" cy="397887"/>
          </a:xfrm>
        </p:grpSpPr>
        <p:sp>
          <p:nvSpPr>
            <p:cNvPr id="8189" name="Google Shape;8189;p9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99"/>
          <p:cNvGrpSpPr/>
          <p:nvPr/>
        </p:nvGrpSpPr>
        <p:grpSpPr>
          <a:xfrm>
            <a:off x="2461634" y="3828664"/>
            <a:ext cx="386807" cy="386929"/>
            <a:chOff x="3902887" y="1687655"/>
            <a:chExt cx="397010" cy="397135"/>
          </a:xfrm>
        </p:grpSpPr>
        <p:sp>
          <p:nvSpPr>
            <p:cNvPr id="8192" name="Google Shape;8192;p9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99"/>
          <p:cNvGrpSpPr/>
          <p:nvPr/>
        </p:nvGrpSpPr>
        <p:grpSpPr>
          <a:xfrm>
            <a:off x="3499331" y="3828344"/>
            <a:ext cx="387681" cy="387681"/>
            <a:chOff x="4933458" y="1687279"/>
            <a:chExt cx="397907" cy="397907"/>
          </a:xfrm>
        </p:grpSpPr>
        <p:sp>
          <p:nvSpPr>
            <p:cNvPr id="8195" name="Google Shape;8195;p9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9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99"/>
          <p:cNvGrpSpPr/>
          <p:nvPr/>
        </p:nvGrpSpPr>
        <p:grpSpPr>
          <a:xfrm>
            <a:off x="5273586" y="3308775"/>
            <a:ext cx="387681" cy="387661"/>
            <a:chOff x="266768" y="1721375"/>
            <a:chExt cx="397907" cy="397887"/>
          </a:xfrm>
        </p:grpSpPr>
        <p:sp>
          <p:nvSpPr>
            <p:cNvPr id="8198" name="Google Shape;8198;p9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99"/>
          <p:cNvGrpSpPr/>
          <p:nvPr/>
        </p:nvGrpSpPr>
        <p:grpSpPr>
          <a:xfrm>
            <a:off x="7395588" y="3308924"/>
            <a:ext cx="387539" cy="386888"/>
            <a:chOff x="2408992" y="1722875"/>
            <a:chExt cx="397761" cy="397093"/>
          </a:xfrm>
        </p:grpSpPr>
        <p:sp>
          <p:nvSpPr>
            <p:cNvPr id="8201" name="Google Shape;8201;p9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99"/>
          <p:cNvGrpSpPr/>
          <p:nvPr/>
        </p:nvGrpSpPr>
        <p:grpSpPr>
          <a:xfrm>
            <a:off x="5576404" y="3828305"/>
            <a:ext cx="387641" cy="387641"/>
            <a:chOff x="7199196" y="1561258"/>
            <a:chExt cx="397866" cy="397866"/>
          </a:xfrm>
        </p:grpSpPr>
        <p:sp>
          <p:nvSpPr>
            <p:cNvPr id="8204" name="Google Shape;8204;p9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99"/>
          <p:cNvGrpSpPr/>
          <p:nvPr/>
        </p:nvGrpSpPr>
        <p:grpSpPr>
          <a:xfrm>
            <a:off x="6332282" y="3308537"/>
            <a:ext cx="387661" cy="387661"/>
            <a:chOff x="1379798" y="1723250"/>
            <a:chExt cx="397887" cy="397887"/>
          </a:xfrm>
        </p:grpSpPr>
        <p:sp>
          <p:nvSpPr>
            <p:cNvPr id="8208" name="Google Shape;8208;p9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99"/>
          <p:cNvGrpSpPr/>
          <p:nvPr/>
        </p:nvGrpSpPr>
        <p:grpSpPr>
          <a:xfrm>
            <a:off x="5801242" y="3308537"/>
            <a:ext cx="387641" cy="387661"/>
            <a:chOff x="864491" y="1723250"/>
            <a:chExt cx="397866" cy="397887"/>
          </a:xfrm>
        </p:grpSpPr>
        <p:sp>
          <p:nvSpPr>
            <p:cNvPr id="8213" name="Google Shape;8213;p9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6" name="Google Shape;8216;p99"/>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7" name="Google Shape;8217;p99"/>
          <p:cNvGrpSpPr/>
          <p:nvPr/>
        </p:nvGrpSpPr>
        <p:grpSpPr>
          <a:xfrm>
            <a:off x="6568070" y="3827060"/>
            <a:ext cx="388966" cy="388966"/>
            <a:chOff x="1190625" y="238125"/>
            <a:chExt cx="5235075" cy="5235075"/>
          </a:xfrm>
        </p:grpSpPr>
        <p:sp>
          <p:nvSpPr>
            <p:cNvPr id="8218" name="Google Shape;8218;p9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0" name="Google Shape;8220;p9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a:spLocks noGrp="1"/>
          </p:cNvSpPr>
          <p:nvPr>
            <p:ph type="title"/>
          </p:nvPr>
        </p:nvSpPr>
        <p:spPr>
          <a:xfrm>
            <a:off x="2190150" y="1187250"/>
            <a:ext cx="4763700" cy="19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Whoa!</a:t>
            </a:r>
            <a:endParaRPr/>
          </a:p>
        </p:txBody>
      </p:sp>
      <p:sp>
        <p:nvSpPr>
          <p:cNvPr id="335" name="Google Shape;335;p48"/>
          <p:cNvSpPr txBox="1">
            <a:spLocks noGrp="1"/>
          </p:cNvSpPr>
          <p:nvPr>
            <p:ph type="subTitle" idx="1"/>
          </p:nvPr>
        </p:nvSpPr>
        <p:spPr>
          <a:xfrm>
            <a:off x="2190150" y="3151650"/>
            <a:ext cx="4763700"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can be the part of the presentation where you introduce yourself, write your email…</a:t>
            </a:r>
            <a:endParaRPr/>
          </a:p>
        </p:txBody>
      </p:sp>
      <p:cxnSp>
        <p:nvCxnSpPr>
          <p:cNvPr id="336" name="Google Shape;336;p48"/>
          <p:cNvCxnSpPr>
            <a:endCxn id="334" idx="1"/>
          </p:cNvCxnSpPr>
          <p:nvPr/>
        </p:nvCxnSpPr>
        <p:spPr>
          <a:xfrm>
            <a:off x="13950" y="2169450"/>
            <a:ext cx="21762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9"/>
          <p:cNvSpPr txBox="1">
            <a:spLocks noGrp="1"/>
          </p:cNvSpPr>
          <p:nvPr>
            <p:ph type="title"/>
          </p:nvPr>
        </p:nvSpPr>
        <p:spPr>
          <a:xfrm>
            <a:off x="2190152" y="2351000"/>
            <a:ext cx="50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Origins</a:t>
            </a:r>
            <a:endParaRPr/>
          </a:p>
        </p:txBody>
      </p:sp>
      <p:sp>
        <p:nvSpPr>
          <p:cNvPr id="342" name="Google Shape;342;p49"/>
          <p:cNvSpPr txBox="1">
            <a:spLocks noGrp="1"/>
          </p:cNvSpPr>
          <p:nvPr>
            <p:ph type="title" idx="2"/>
          </p:nvPr>
        </p:nvSpPr>
        <p:spPr>
          <a:xfrm>
            <a:off x="2190147" y="1355913"/>
            <a:ext cx="1065000" cy="9951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43" name="Google Shape;343;p49"/>
          <p:cNvSpPr txBox="1">
            <a:spLocks noGrp="1"/>
          </p:cNvSpPr>
          <p:nvPr>
            <p:ph type="subTitle" idx="1"/>
          </p:nvPr>
        </p:nvSpPr>
        <p:spPr>
          <a:xfrm>
            <a:off x="2190152" y="3192800"/>
            <a:ext cx="5079600" cy="6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cxnSp>
        <p:nvCxnSpPr>
          <p:cNvPr id="344" name="Google Shape;344;p49"/>
          <p:cNvCxnSpPr>
            <a:endCxn id="341" idx="1"/>
          </p:cNvCxnSpPr>
          <p:nvPr/>
        </p:nvCxnSpPr>
        <p:spPr>
          <a:xfrm>
            <a:off x="-74248" y="2771900"/>
            <a:ext cx="2264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Beliefs about the Black Death</a:t>
            </a:r>
            <a:endParaRPr/>
          </a:p>
        </p:txBody>
      </p:sp>
      <p:sp>
        <p:nvSpPr>
          <p:cNvPr id="365" name="Google Shape;365;p52"/>
          <p:cNvSpPr txBox="1">
            <a:spLocks noGrp="1"/>
          </p:cNvSpPr>
          <p:nvPr>
            <p:ph type="subTitle" idx="1"/>
          </p:nvPr>
        </p:nvSpPr>
        <p:spPr>
          <a:xfrm>
            <a:off x="2024838" y="3572696"/>
            <a:ext cx="55962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366" name="Google Shape;366;p52"/>
          <p:cNvSpPr txBox="1">
            <a:spLocks noGrp="1"/>
          </p:cNvSpPr>
          <p:nvPr>
            <p:ph type="subTitle" idx="2"/>
          </p:nvPr>
        </p:nvSpPr>
        <p:spPr>
          <a:xfrm>
            <a:off x="2024850" y="1930550"/>
            <a:ext cx="55962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367" name="Google Shape;367;p52"/>
          <p:cNvSpPr txBox="1">
            <a:spLocks noGrp="1"/>
          </p:cNvSpPr>
          <p:nvPr>
            <p:ph type="subTitle" idx="3"/>
          </p:nvPr>
        </p:nvSpPr>
        <p:spPr>
          <a:xfrm>
            <a:off x="2024862" y="1482500"/>
            <a:ext cx="5596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God's punishment</a:t>
            </a:r>
            <a:endParaRPr/>
          </a:p>
        </p:txBody>
      </p:sp>
      <p:sp>
        <p:nvSpPr>
          <p:cNvPr id="368" name="Google Shape;368;p52"/>
          <p:cNvSpPr txBox="1">
            <a:spLocks noGrp="1"/>
          </p:cNvSpPr>
          <p:nvPr>
            <p:ph type="subTitle" idx="4"/>
          </p:nvPr>
        </p:nvSpPr>
        <p:spPr>
          <a:xfrm>
            <a:off x="2024862" y="3124647"/>
            <a:ext cx="5596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Poisoning of water wells</a:t>
            </a:r>
            <a:endParaRPr/>
          </a:p>
        </p:txBody>
      </p:sp>
      <p:grpSp>
        <p:nvGrpSpPr>
          <p:cNvPr id="369" name="Google Shape;369;p52"/>
          <p:cNvGrpSpPr/>
          <p:nvPr/>
        </p:nvGrpSpPr>
        <p:grpSpPr>
          <a:xfrm>
            <a:off x="1573263" y="1446523"/>
            <a:ext cx="387861" cy="488601"/>
            <a:chOff x="5565575" y="3794500"/>
            <a:chExt cx="277400" cy="349450"/>
          </a:xfrm>
        </p:grpSpPr>
        <p:sp>
          <p:nvSpPr>
            <p:cNvPr id="370" name="Google Shape;370;p52"/>
            <p:cNvSpPr/>
            <p:nvPr/>
          </p:nvSpPr>
          <p:spPr>
            <a:xfrm>
              <a:off x="5665850" y="3982325"/>
              <a:ext cx="76450" cy="76450"/>
            </a:xfrm>
            <a:custGeom>
              <a:avLst/>
              <a:gdLst/>
              <a:ahLst/>
              <a:cxnLst/>
              <a:rect l="l" t="t" r="r" b="b"/>
              <a:pathLst>
                <a:path w="3058" h="3058" extrusionOk="0">
                  <a:moveTo>
                    <a:pt x="1197" y="1"/>
                  </a:moveTo>
                  <a:lnTo>
                    <a:pt x="1308" y="849"/>
                  </a:lnTo>
                  <a:cubicBezTo>
                    <a:pt x="1341" y="1097"/>
                    <a:pt x="1145" y="1312"/>
                    <a:pt x="903" y="1312"/>
                  </a:cubicBezTo>
                  <a:cubicBezTo>
                    <a:pt x="885" y="1312"/>
                    <a:pt x="867" y="1311"/>
                    <a:pt x="849" y="1308"/>
                  </a:cubicBezTo>
                  <a:lnTo>
                    <a:pt x="1" y="1197"/>
                  </a:lnTo>
                  <a:lnTo>
                    <a:pt x="1" y="1861"/>
                  </a:lnTo>
                  <a:lnTo>
                    <a:pt x="849" y="1750"/>
                  </a:lnTo>
                  <a:cubicBezTo>
                    <a:pt x="867" y="1748"/>
                    <a:pt x="884" y="1747"/>
                    <a:pt x="902" y="1747"/>
                  </a:cubicBezTo>
                  <a:cubicBezTo>
                    <a:pt x="1010" y="1747"/>
                    <a:pt x="1115" y="1788"/>
                    <a:pt x="1192" y="1866"/>
                  </a:cubicBezTo>
                  <a:cubicBezTo>
                    <a:pt x="1282" y="1957"/>
                    <a:pt x="1326" y="2083"/>
                    <a:pt x="1308" y="2209"/>
                  </a:cubicBezTo>
                  <a:lnTo>
                    <a:pt x="1197" y="3057"/>
                  </a:lnTo>
                  <a:lnTo>
                    <a:pt x="1861" y="3057"/>
                  </a:lnTo>
                  <a:lnTo>
                    <a:pt x="1751" y="2209"/>
                  </a:lnTo>
                  <a:cubicBezTo>
                    <a:pt x="1718" y="1961"/>
                    <a:pt x="1913" y="1746"/>
                    <a:pt x="2156" y="1746"/>
                  </a:cubicBezTo>
                  <a:cubicBezTo>
                    <a:pt x="2174" y="1746"/>
                    <a:pt x="2192" y="1747"/>
                    <a:pt x="2210" y="1750"/>
                  </a:cubicBezTo>
                  <a:lnTo>
                    <a:pt x="3057" y="1861"/>
                  </a:lnTo>
                  <a:lnTo>
                    <a:pt x="3057" y="1197"/>
                  </a:lnTo>
                  <a:lnTo>
                    <a:pt x="2210" y="1308"/>
                  </a:lnTo>
                  <a:cubicBezTo>
                    <a:pt x="2192" y="1311"/>
                    <a:pt x="2174" y="1312"/>
                    <a:pt x="2156" y="1312"/>
                  </a:cubicBezTo>
                  <a:cubicBezTo>
                    <a:pt x="1913" y="1312"/>
                    <a:pt x="1718" y="1097"/>
                    <a:pt x="1751" y="849"/>
                  </a:cubicBezTo>
                  <a:lnTo>
                    <a:pt x="1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p:nvPr/>
          </p:nvSpPr>
          <p:spPr>
            <a:xfrm>
              <a:off x="5601575" y="3934625"/>
              <a:ext cx="205050" cy="209325"/>
            </a:xfrm>
            <a:custGeom>
              <a:avLst/>
              <a:gdLst/>
              <a:ahLst/>
              <a:cxnLst/>
              <a:rect l="l" t="t" r="r" b="b"/>
              <a:pathLst>
                <a:path w="8202" h="8373" extrusionOk="0">
                  <a:moveTo>
                    <a:pt x="4900" y="1089"/>
                  </a:moveTo>
                  <a:cubicBezTo>
                    <a:pt x="5146" y="1089"/>
                    <a:pt x="5337" y="1308"/>
                    <a:pt x="5305" y="1552"/>
                  </a:cubicBezTo>
                  <a:lnTo>
                    <a:pt x="5203" y="2334"/>
                  </a:lnTo>
                  <a:lnTo>
                    <a:pt x="5985" y="2232"/>
                  </a:lnTo>
                  <a:cubicBezTo>
                    <a:pt x="6003" y="2229"/>
                    <a:pt x="6021" y="2228"/>
                    <a:pt x="6038" y="2228"/>
                  </a:cubicBezTo>
                  <a:cubicBezTo>
                    <a:pt x="6261" y="2228"/>
                    <a:pt x="6448" y="2409"/>
                    <a:pt x="6448" y="2637"/>
                  </a:cubicBezTo>
                  <a:lnTo>
                    <a:pt x="6448" y="4236"/>
                  </a:lnTo>
                  <a:cubicBezTo>
                    <a:pt x="6448" y="4465"/>
                    <a:pt x="6261" y="4646"/>
                    <a:pt x="6038" y="4646"/>
                  </a:cubicBezTo>
                  <a:cubicBezTo>
                    <a:pt x="6021" y="4646"/>
                    <a:pt x="6003" y="4645"/>
                    <a:pt x="5985" y="4642"/>
                  </a:cubicBezTo>
                  <a:lnTo>
                    <a:pt x="5203" y="4540"/>
                  </a:lnTo>
                  <a:lnTo>
                    <a:pt x="5305" y="5322"/>
                  </a:lnTo>
                  <a:cubicBezTo>
                    <a:pt x="5337" y="5566"/>
                    <a:pt x="5146" y="5783"/>
                    <a:pt x="4900" y="5783"/>
                  </a:cubicBezTo>
                  <a:lnTo>
                    <a:pt x="3301" y="5783"/>
                  </a:lnTo>
                  <a:cubicBezTo>
                    <a:pt x="3054" y="5783"/>
                    <a:pt x="2863" y="5566"/>
                    <a:pt x="2896" y="5322"/>
                  </a:cubicBezTo>
                  <a:lnTo>
                    <a:pt x="2997" y="4540"/>
                  </a:lnTo>
                  <a:lnTo>
                    <a:pt x="2215" y="4642"/>
                  </a:lnTo>
                  <a:cubicBezTo>
                    <a:pt x="2197" y="4645"/>
                    <a:pt x="2180" y="4646"/>
                    <a:pt x="2162" y="4646"/>
                  </a:cubicBezTo>
                  <a:cubicBezTo>
                    <a:pt x="1940" y="4646"/>
                    <a:pt x="1754" y="4465"/>
                    <a:pt x="1754" y="4236"/>
                  </a:cubicBezTo>
                  <a:lnTo>
                    <a:pt x="1754" y="2637"/>
                  </a:lnTo>
                  <a:cubicBezTo>
                    <a:pt x="1754" y="2409"/>
                    <a:pt x="1940" y="2228"/>
                    <a:pt x="2162" y="2228"/>
                  </a:cubicBezTo>
                  <a:cubicBezTo>
                    <a:pt x="2180" y="2228"/>
                    <a:pt x="2197" y="2229"/>
                    <a:pt x="2215" y="2232"/>
                  </a:cubicBezTo>
                  <a:lnTo>
                    <a:pt x="2997" y="2334"/>
                  </a:lnTo>
                  <a:lnTo>
                    <a:pt x="2896" y="1552"/>
                  </a:lnTo>
                  <a:cubicBezTo>
                    <a:pt x="2863" y="1308"/>
                    <a:pt x="3054" y="1089"/>
                    <a:pt x="3301" y="1089"/>
                  </a:cubicBezTo>
                  <a:close/>
                  <a:moveTo>
                    <a:pt x="0" y="0"/>
                  </a:moveTo>
                  <a:lnTo>
                    <a:pt x="0" y="7963"/>
                  </a:lnTo>
                  <a:cubicBezTo>
                    <a:pt x="0" y="8198"/>
                    <a:pt x="194" y="8373"/>
                    <a:pt x="409" y="8373"/>
                  </a:cubicBezTo>
                  <a:cubicBezTo>
                    <a:pt x="463" y="8373"/>
                    <a:pt x="517" y="8362"/>
                    <a:pt x="571" y="8339"/>
                  </a:cubicBezTo>
                  <a:lnTo>
                    <a:pt x="3691" y="7000"/>
                  </a:lnTo>
                  <a:lnTo>
                    <a:pt x="3691" y="7964"/>
                  </a:lnTo>
                  <a:cubicBezTo>
                    <a:pt x="3691" y="8190"/>
                    <a:pt x="3875" y="8372"/>
                    <a:pt x="4101" y="8372"/>
                  </a:cubicBezTo>
                  <a:cubicBezTo>
                    <a:pt x="4327" y="8372"/>
                    <a:pt x="4511" y="8190"/>
                    <a:pt x="4511" y="7964"/>
                  </a:cubicBezTo>
                  <a:lnTo>
                    <a:pt x="4511" y="7000"/>
                  </a:lnTo>
                  <a:lnTo>
                    <a:pt x="7629" y="8339"/>
                  </a:lnTo>
                  <a:cubicBezTo>
                    <a:pt x="7683" y="8362"/>
                    <a:pt x="7738" y="8373"/>
                    <a:pt x="7791" y="8373"/>
                  </a:cubicBezTo>
                  <a:cubicBezTo>
                    <a:pt x="8008" y="8373"/>
                    <a:pt x="8201" y="8198"/>
                    <a:pt x="8201" y="7963"/>
                  </a:cubicBezTo>
                  <a:lnTo>
                    <a:pt x="8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2"/>
            <p:cNvSpPr/>
            <p:nvPr/>
          </p:nvSpPr>
          <p:spPr>
            <a:xfrm>
              <a:off x="5565575" y="3794500"/>
              <a:ext cx="277400" cy="119700"/>
            </a:xfrm>
            <a:custGeom>
              <a:avLst/>
              <a:gdLst/>
              <a:ahLst/>
              <a:cxnLst/>
              <a:rect l="l" t="t" r="r" b="b"/>
              <a:pathLst>
                <a:path w="11096" h="4788" extrusionOk="0">
                  <a:moveTo>
                    <a:pt x="5538" y="821"/>
                  </a:moveTo>
                  <a:cubicBezTo>
                    <a:pt x="5748" y="821"/>
                    <a:pt x="5951" y="984"/>
                    <a:pt x="5951" y="1231"/>
                  </a:cubicBezTo>
                  <a:cubicBezTo>
                    <a:pt x="5949" y="1457"/>
                    <a:pt x="5767" y="1641"/>
                    <a:pt x="5541" y="1641"/>
                  </a:cubicBezTo>
                  <a:cubicBezTo>
                    <a:pt x="5176" y="1641"/>
                    <a:pt x="4993" y="1199"/>
                    <a:pt x="5251" y="941"/>
                  </a:cubicBezTo>
                  <a:cubicBezTo>
                    <a:pt x="5334" y="858"/>
                    <a:pt x="5437" y="821"/>
                    <a:pt x="5538" y="821"/>
                  </a:cubicBezTo>
                  <a:close/>
                  <a:moveTo>
                    <a:pt x="4595" y="2014"/>
                  </a:moveTo>
                  <a:cubicBezTo>
                    <a:pt x="4736" y="2185"/>
                    <a:pt x="4921" y="2315"/>
                    <a:pt x="5131" y="2389"/>
                  </a:cubicBezTo>
                  <a:lnTo>
                    <a:pt x="5131" y="3034"/>
                  </a:lnTo>
                  <a:lnTo>
                    <a:pt x="3191" y="3034"/>
                  </a:lnTo>
                  <a:lnTo>
                    <a:pt x="4595" y="2014"/>
                  </a:lnTo>
                  <a:close/>
                  <a:moveTo>
                    <a:pt x="6486" y="2014"/>
                  </a:moveTo>
                  <a:lnTo>
                    <a:pt x="7891" y="3034"/>
                  </a:lnTo>
                  <a:lnTo>
                    <a:pt x="5951" y="3034"/>
                  </a:lnTo>
                  <a:lnTo>
                    <a:pt x="5951" y="2389"/>
                  </a:lnTo>
                  <a:cubicBezTo>
                    <a:pt x="6159" y="2315"/>
                    <a:pt x="6344" y="2185"/>
                    <a:pt x="6486" y="2014"/>
                  </a:cubicBezTo>
                  <a:close/>
                  <a:moveTo>
                    <a:pt x="5541" y="0"/>
                  </a:moveTo>
                  <a:cubicBezTo>
                    <a:pt x="4870" y="0"/>
                    <a:pt x="4324" y="537"/>
                    <a:pt x="4313" y="1208"/>
                  </a:cubicBezTo>
                  <a:lnTo>
                    <a:pt x="1796" y="3034"/>
                  </a:lnTo>
                  <a:lnTo>
                    <a:pt x="1181" y="3034"/>
                  </a:lnTo>
                  <a:cubicBezTo>
                    <a:pt x="955" y="3034"/>
                    <a:pt x="773" y="3218"/>
                    <a:pt x="773" y="3443"/>
                  </a:cubicBezTo>
                  <a:lnTo>
                    <a:pt x="773" y="3548"/>
                  </a:lnTo>
                  <a:lnTo>
                    <a:pt x="411" y="3548"/>
                  </a:lnTo>
                  <a:cubicBezTo>
                    <a:pt x="185" y="3548"/>
                    <a:pt x="1" y="3730"/>
                    <a:pt x="1" y="3957"/>
                  </a:cubicBezTo>
                  <a:cubicBezTo>
                    <a:pt x="1" y="4183"/>
                    <a:pt x="185" y="4366"/>
                    <a:pt x="411" y="4366"/>
                  </a:cubicBezTo>
                  <a:lnTo>
                    <a:pt x="773" y="4366"/>
                  </a:lnTo>
                  <a:lnTo>
                    <a:pt x="773" y="4377"/>
                  </a:lnTo>
                  <a:cubicBezTo>
                    <a:pt x="773" y="4603"/>
                    <a:pt x="955" y="4787"/>
                    <a:pt x="1181" y="4787"/>
                  </a:cubicBezTo>
                  <a:lnTo>
                    <a:pt x="9899" y="4787"/>
                  </a:lnTo>
                  <a:cubicBezTo>
                    <a:pt x="10125" y="4787"/>
                    <a:pt x="10309" y="4603"/>
                    <a:pt x="10309" y="4377"/>
                  </a:cubicBezTo>
                  <a:lnTo>
                    <a:pt x="10309" y="4366"/>
                  </a:lnTo>
                  <a:lnTo>
                    <a:pt x="10687" y="4366"/>
                  </a:lnTo>
                  <a:cubicBezTo>
                    <a:pt x="10913" y="4366"/>
                    <a:pt x="11095" y="4183"/>
                    <a:pt x="11095" y="3957"/>
                  </a:cubicBezTo>
                  <a:cubicBezTo>
                    <a:pt x="11095" y="3730"/>
                    <a:pt x="10913" y="3548"/>
                    <a:pt x="10687" y="3548"/>
                  </a:cubicBezTo>
                  <a:lnTo>
                    <a:pt x="10309" y="3548"/>
                  </a:lnTo>
                  <a:lnTo>
                    <a:pt x="10309" y="3443"/>
                  </a:lnTo>
                  <a:cubicBezTo>
                    <a:pt x="10309" y="3218"/>
                    <a:pt x="10125" y="3034"/>
                    <a:pt x="9899" y="3034"/>
                  </a:cubicBezTo>
                  <a:lnTo>
                    <a:pt x="9284" y="3034"/>
                  </a:lnTo>
                  <a:lnTo>
                    <a:pt x="6767" y="1208"/>
                  </a:lnTo>
                  <a:cubicBezTo>
                    <a:pt x="6757" y="537"/>
                    <a:pt x="6210" y="0"/>
                    <a:pt x="5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52"/>
          <p:cNvGrpSpPr/>
          <p:nvPr/>
        </p:nvGrpSpPr>
        <p:grpSpPr>
          <a:xfrm>
            <a:off x="1522962" y="3124662"/>
            <a:ext cx="488496" cy="420089"/>
            <a:chOff x="238125" y="3266125"/>
            <a:chExt cx="349375" cy="300450"/>
          </a:xfrm>
        </p:grpSpPr>
        <p:sp>
          <p:nvSpPr>
            <p:cNvPr id="374" name="Google Shape;374;p52"/>
            <p:cNvSpPr/>
            <p:nvPr/>
          </p:nvSpPr>
          <p:spPr>
            <a:xfrm>
              <a:off x="258600" y="3306100"/>
              <a:ext cx="308400" cy="260475"/>
            </a:xfrm>
            <a:custGeom>
              <a:avLst/>
              <a:gdLst/>
              <a:ahLst/>
              <a:cxnLst/>
              <a:rect l="l" t="t" r="r" b="b"/>
              <a:pathLst>
                <a:path w="12336" h="10419" extrusionOk="0">
                  <a:moveTo>
                    <a:pt x="4683" y="2322"/>
                  </a:moveTo>
                  <a:cubicBezTo>
                    <a:pt x="4788" y="2322"/>
                    <a:pt x="4893" y="2362"/>
                    <a:pt x="4973" y="2441"/>
                  </a:cubicBezTo>
                  <a:cubicBezTo>
                    <a:pt x="5132" y="2602"/>
                    <a:pt x="5132" y="2861"/>
                    <a:pt x="4973" y="3021"/>
                  </a:cubicBezTo>
                  <a:lnTo>
                    <a:pt x="4915" y="3080"/>
                  </a:lnTo>
                  <a:lnTo>
                    <a:pt x="4973" y="3138"/>
                  </a:lnTo>
                  <a:cubicBezTo>
                    <a:pt x="5132" y="3299"/>
                    <a:pt x="5132" y="3558"/>
                    <a:pt x="4973" y="3717"/>
                  </a:cubicBezTo>
                  <a:cubicBezTo>
                    <a:pt x="4893" y="3797"/>
                    <a:pt x="4788" y="3838"/>
                    <a:pt x="4683" y="3838"/>
                  </a:cubicBezTo>
                  <a:cubicBezTo>
                    <a:pt x="4578" y="3838"/>
                    <a:pt x="4473" y="3797"/>
                    <a:pt x="4394" y="3717"/>
                  </a:cubicBezTo>
                  <a:lnTo>
                    <a:pt x="4336" y="3659"/>
                  </a:lnTo>
                  <a:lnTo>
                    <a:pt x="4276" y="3717"/>
                  </a:lnTo>
                  <a:cubicBezTo>
                    <a:pt x="4197" y="3797"/>
                    <a:pt x="4092" y="3838"/>
                    <a:pt x="3987" y="3838"/>
                  </a:cubicBezTo>
                  <a:cubicBezTo>
                    <a:pt x="3883" y="3838"/>
                    <a:pt x="3778" y="3797"/>
                    <a:pt x="3697" y="3717"/>
                  </a:cubicBezTo>
                  <a:cubicBezTo>
                    <a:pt x="3538" y="3558"/>
                    <a:pt x="3538" y="3299"/>
                    <a:pt x="3697" y="3138"/>
                  </a:cubicBezTo>
                  <a:lnTo>
                    <a:pt x="3757" y="3080"/>
                  </a:lnTo>
                  <a:lnTo>
                    <a:pt x="3697" y="3021"/>
                  </a:lnTo>
                  <a:cubicBezTo>
                    <a:pt x="3538" y="2861"/>
                    <a:pt x="3538" y="2602"/>
                    <a:pt x="3697" y="2441"/>
                  </a:cubicBezTo>
                  <a:cubicBezTo>
                    <a:pt x="3778" y="2362"/>
                    <a:pt x="3883" y="2322"/>
                    <a:pt x="3987" y="2322"/>
                  </a:cubicBezTo>
                  <a:cubicBezTo>
                    <a:pt x="4092" y="2322"/>
                    <a:pt x="4197" y="2362"/>
                    <a:pt x="4276" y="2441"/>
                  </a:cubicBezTo>
                  <a:lnTo>
                    <a:pt x="4336" y="2501"/>
                  </a:lnTo>
                  <a:lnTo>
                    <a:pt x="4394" y="2441"/>
                  </a:lnTo>
                  <a:cubicBezTo>
                    <a:pt x="4473" y="2362"/>
                    <a:pt x="4578" y="2322"/>
                    <a:pt x="4683" y="2322"/>
                  </a:cubicBezTo>
                  <a:close/>
                  <a:moveTo>
                    <a:pt x="7975" y="3023"/>
                  </a:moveTo>
                  <a:cubicBezTo>
                    <a:pt x="8652" y="3023"/>
                    <a:pt x="9203" y="3573"/>
                    <a:pt x="9203" y="4251"/>
                  </a:cubicBezTo>
                  <a:cubicBezTo>
                    <a:pt x="9203" y="4931"/>
                    <a:pt x="8652" y="5479"/>
                    <a:pt x="7975" y="5479"/>
                  </a:cubicBezTo>
                  <a:cubicBezTo>
                    <a:pt x="7969" y="5479"/>
                    <a:pt x="7964" y="5479"/>
                    <a:pt x="7959" y="5479"/>
                  </a:cubicBezTo>
                  <a:lnTo>
                    <a:pt x="4378" y="5479"/>
                  </a:lnTo>
                  <a:cubicBezTo>
                    <a:pt x="4152" y="5479"/>
                    <a:pt x="3968" y="5663"/>
                    <a:pt x="3968" y="5889"/>
                  </a:cubicBezTo>
                  <a:cubicBezTo>
                    <a:pt x="3968" y="6115"/>
                    <a:pt x="4152" y="6299"/>
                    <a:pt x="4378" y="6299"/>
                  </a:cubicBezTo>
                  <a:lnTo>
                    <a:pt x="5695" y="6299"/>
                  </a:lnTo>
                  <a:cubicBezTo>
                    <a:pt x="5921" y="6299"/>
                    <a:pt x="6104" y="6481"/>
                    <a:pt x="6104" y="6707"/>
                  </a:cubicBezTo>
                  <a:cubicBezTo>
                    <a:pt x="6104" y="6934"/>
                    <a:pt x="5921" y="7117"/>
                    <a:pt x="5695" y="7117"/>
                  </a:cubicBezTo>
                  <a:lnTo>
                    <a:pt x="4378" y="7117"/>
                  </a:lnTo>
                  <a:cubicBezTo>
                    <a:pt x="3705" y="7110"/>
                    <a:pt x="3164" y="6562"/>
                    <a:pt x="3164" y="5889"/>
                  </a:cubicBezTo>
                  <a:cubicBezTo>
                    <a:pt x="3164" y="5217"/>
                    <a:pt x="3705" y="4670"/>
                    <a:pt x="4378" y="4661"/>
                  </a:cubicBezTo>
                  <a:lnTo>
                    <a:pt x="7959" y="4661"/>
                  </a:lnTo>
                  <a:cubicBezTo>
                    <a:pt x="8185" y="4661"/>
                    <a:pt x="8368" y="4477"/>
                    <a:pt x="8368" y="4251"/>
                  </a:cubicBezTo>
                  <a:cubicBezTo>
                    <a:pt x="8368" y="4025"/>
                    <a:pt x="8185" y="3842"/>
                    <a:pt x="7959" y="3842"/>
                  </a:cubicBezTo>
                  <a:lnTo>
                    <a:pt x="6677" y="3842"/>
                  </a:lnTo>
                  <a:cubicBezTo>
                    <a:pt x="6451" y="3842"/>
                    <a:pt x="6267" y="3659"/>
                    <a:pt x="6267" y="3433"/>
                  </a:cubicBezTo>
                  <a:cubicBezTo>
                    <a:pt x="6267" y="3206"/>
                    <a:pt x="6451" y="3023"/>
                    <a:pt x="6677" y="3023"/>
                  </a:cubicBezTo>
                  <a:lnTo>
                    <a:pt x="7959" y="3023"/>
                  </a:lnTo>
                  <a:cubicBezTo>
                    <a:pt x="7964" y="3023"/>
                    <a:pt x="7969" y="3023"/>
                    <a:pt x="7975" y="3023"/>
                  </a:cubicBezTo>
                  <a:close/>
                  <a:moveTo>
                    <a:pt x="8040" y="6308"/>
                  </a:moveTo>
                  <a:cubicBezTo>
                    <a:pt x="8145" y="6308"/>
                    <a:pt x="8250" y="6348"/>
                    <a:pt x="8329" y="6428"/>
                  </a:cubicBezTo>
                  <a:cubicBezTo>
                    <a:pt x="8490" y="6588"/>
                    <a:pt x="8490" y="6848"/>
                    <a:pt x="8329" y="7007"/>
                  </a:cubicBezTo>
                  <a:lnTo>
                    <a:pt x="8271" y="7066"/>
                  </a:lnTo>
                  <a:lnTo>
                    <a:pt x="8329" y="7124"/>
                  </a:lnTo>
                  <a:cubicBezTo>
                    <a:pt x="8490" y="7285"/>
                    <a:pt x="8490" y="7544"/>
                    <a:pt x="8329" y="7703"/>
                  </a:cubicBezTo>
                  <a:cubicBezTo>
                    <a:pt x="8250" y="7784"/>
                    <a:pt x="8145" y="7824"/>
                    <a:pt x="8040" y="7824"/>
                  </a:cubicBezTo>
                  <a:cubicBezTo>
                    <a:pt x="7936" y="7824"/>
                    <a:pt x="7831" y="7784"/>
                    <a:pt x="7750" y="7703"/>
                  </a:cubicBezTo>
                  <a:lnTo>
                    <a:pt x="7692" y="7645"/>
                  </a:lnTo>
                  <a:lnTo>
                    <a:pt x="7633" y="7703"/>
                  </a:lnTo>
                  <a:cubicBezTo>
                    <a:pt x="7553" y="7784"/>
                    <a:pt x="7449" y="7824"/>
                    <a:pt x="7344" y="7824"/>
                  </a:cubicBezTo>
                  <a:cubicBezTo>
                    <a:pt x="7239" y="7824"/>
                    <a:pt x="7134" y="7784"/>
                    <a:pt x="7054" y="7703"/>
                  </a:cubicBezTo>
                  <a:cubicBezTo>
                    <a:pt x="6894" y="7544"/>
                    <a:pt x="6894" y="7285"/>
                    <a:pt x="7054" y="7124"/>
                  </a:cubicBezTo>
                  <a:lnTo>
                    <a:pt x="7113" y="7066"/>
                  </a:lnTo>
                  <a:lnTo>
                    <a:pt x="7054" y="7007"/>
                  </a:lnTo>
                  <a:cubicBezTo>
                    <a:pt x="6894" y="6848"/>
                    <a:pt x="6894" y="6588"/>
                    <a:pt x="7054" y="6428"/>
                  </a:cubicBezTo>
                  <a:cubicBezTo>
                    <a:pt x="7134" y="6348"/>
                    <a:pt x="7239" y="6308"/>
                    <a:pt x="7344" y="6308"/>
                  </a:cubicBezTo>
                  <a:cubicBezTo>
                    <a:pt x="7449" y="6308"/>
                    <a:pt x="7553" y="6348"/>
                    <a:pt x="7633" y="6428"/>
                  </a:cubicBezTo>
                  <a:lnTo>
                    <a:pt x="7692" y="6487"/>
                  </a:lnTo>
                  <a:lnTo>
                    <a:pt x="7750" y="6428"/>
                  </a:lnTo>
                  <a:cubicBezTo>
                    <a:pt x="7831" y="6348"/>
                    <a:pt x="7936" y="6308"/>
                    <a:pt x="8040" y="6308"/>
                  </a:cubicBezTo>
                  <a:close/>
                  <a:moveTo>
                    <a:pt x="2427" y="0"/>
                  </a:moveTo>
                  <a:lnTo>
                    <a:pt x="2427" y="6945"/>
                  </a:lnTo>
                  <a:cubicBezTo>
                    <a:pt x="2426" y="7622"/>
                    <a:pt x="1877" y="8172"/>
                    <a:pt x="1198" y="8172"/>
                  </a:cubicBezTo>
                  <a:lnTo>
                    <a:pt x="555" y="8172"/>
                  </a:lnTo>
                  <a:cubicBezTo>
                    <a:pt x="248" y="8172"/>
                    <a:pt x="1" y="8421"/>
                    <a:pt x="1" y="8727"/>
                  </a:cubicBezTo>
                  <a:lnTo>
                    <a:pt x="1" y="10418"/>
                  </a:lnTo>
                  <a:lnTo>
                    <a:pt x="12336" y="10418"/>
                  </a:lnTo>
                  <a:lnTo>
                    <a:pt x="12336" y="8727"/>
                  </a:lnTo>
                  <a:cubicBezTo>
                    <a:pt x="12336" y="8421"/>
                    <a:pt x="12087" y="8172"/>
                    <a:pt x="11781" y="8172"/>
                  </a:cubicBezTo>
                  <a:lnTo>
                    <a:pt x="11137" y="8172"/>
                  </a:lnTo>
                  <a:cubicBezTo>
                    <a:pt x="10459" y="8172"/>
                    <a:pt x="9911" y="7622"/>
                    <a:pt x="9909" y="6945"/>
                  </a:cubicBezTo>
                  <a:lnTo>
                    <a:pt x="9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2"/>
            <p:cNvSpPr/>
            <p:nvPr/>
          </p:nvSpPr>
          <p:spPr>
            <a:xfrm>
              <a:off x="526800" y="3266125"/>
              <a:ext cx="60700" cy="258150"/>
            </a:xfrm>
            <a:custGeom>
              <a:avLst/>
              <a:gdLst/>
              <a:ahLst/>
              <a:cxnLst/>
              <a:rect l="l" t="t" r="r" b="b"/>
              <a:pathLst>
                <a:path w="2428" h="10326" extrusionOk="0">
                  <a:moveTo>
                    <a:pt x="409" y="0"/>
                  </a:moveTo>
                  <a:cubicBezTo>
                    <a:pt x="183" y="0"/>
                    <a:pt x="1" y="183"/>
                    <a:pt x="1" y="410"/>
                  </a:cubicBezTo>
                  <a:lnTo>
                    <a:pt x="1" y="8544"/>
                  </a:lnTo>
                  <a:cubicBezTo>
                    <a:pt x="1" y="8769"/>
                    <a:pt x="183" y="8953"/>
                    <a:pt x="409" y="8953"/>
                  </a:cubicBezTo>
                  <a:lnTo>
                    <a:pt x="1053" y="8953"/>
                  </a:lnTo>
                  <a:cubicBezTo>
                    <a:pt x="1054" y="8953"/>
                    <a:pt x="1055" y="8953"/>
                    <a:pt x="1056" y="8953"/>
                  </a:cubicBezTo>
                  <a:cubicBezTo>
                    <a:pt x="1814" y="8953"/>
                    <a:pt x="2428" y="9568"/>
                    <a:pt x="2428" y="10326"/>
                  </a:cubicBezTo>
                  <a:lnTo>
                    <a:pt x="2428" y="1375"/>
                  </a:lnTo>
                  <a:cubicBezTo>
                    <a:pt x="2428" y="616"/>
                    <a:pt x="1812" y="0"/>
                    <a:pt x="10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2"/>
            <p:cNvSpPr/>
            <p:nvPr/>
          </p:nvSpPr>
          <p:spPr>
            <a:xfrm>
              <a:off x="238125" y="3266125"/>
              <a:ext cx="60675" cy="258150"/>
            </a:xfrm>
            <a:custGeom>
              <a:avLst/>
              <a:gdLst/>
              <a:ahLst/>
              <a:cxnLst/>
              <a:rect l="l" t="t" r="r" b="b"/>
              <a:pathLst>
                <a:path w="2427" h="10326" extrusionOk="0">
                  <a:moveTo>
                    <a:pt x="1374" y="0"/>
                  </a:moveTo>
                  <a:cubicBezTo>
                    <a:pt x="615" y="0"/>
                    <a:pt x="0" y="616"/>
                    <a:pt x="0" y="1375"/>
                  </a:cubicBezTo>
                  <a:lnTo>
                    <a:pt x="0" y="10326"/>
                  </a:lnTo>
                  <a:cubicBezTo>
                    <a:pt x="0" y="9568"/>
                    <a:pt x="614" y="8953"/>
                    <a:pt x="1371" y="8953"/>
                  </a:cubicBezTo>
                  <a:cubicBezTo>
                    <a:pt x="1372" y="8953"/>
                    <a:pt x="1373" y="8953"/>
                    <a:pt x="1374" y="8953"/>
                  </a:cubicBezTo>
                  <a:lnTo>
                    <a:pt x="2018" y="8953"/>
                  </a:lnTo>
                  <a:cubicBezTo>
                    <a:pt x="2244" y="8953"/>
                    <a:pt x="2427" y="8769"/>
                    <a:pt x="2427" y="8544"/>
                  </a:cubicBezTo>
                  <a:lnTo>
                    <a:pt x="2427" y="410"/>
                  </a:lnTo>
                  <a:cubicBezTo>
                    <a:pt x="2427" y="183"/>
                    <a:pt x="2244" y="0"/>
                    <a:pt x="2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a:t>Main effects of Black Death</a:t>
            </a:r>
            <a:endParaRPr/>
          </a:p>
        </p:txBody>
      </p:sp>
      <p:sp>
        <p:nvSpPr>
          <p:cNvPr id="382" name="Google Shape;382;p53"/>
          <p:cNvSpPr txBox="1">
            <a:spLocks noGrp="1"/>
          </p:cNvSpPr>
          <p:nvPr>
            <p:ph type="subTitle" idx="1"/>
          </p:nvPr>
        </p:nvSpPr>
        <p:spPr>
          <a:xfrm>
            <a:off x="713070" y="3029370"/>
            <a:ext cx="23928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383" name="Google Shape;383;p53"/>
          <p:cNvSpPr txBox="1">
            <a:spLocks noGrp="1"/>
          </p:cNvSpPr>
          <p:nvPr>
            <p:ph type="subTitle" idx="2"/>
          </p:nvPr>
        </p:nvSpPr>
        <p:spPr>
          <a:xfrm>
            <a:off x="3374100" y="3029372"/>
            <a:ext cx="23958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84" name="Google Shape;384;p53"/>
          <p:cNvSpPr txBox="1">
            <a:spLocks noGrp="1"/>
          </p:cNvSpPr>
          <p:nvPr>
            <p:ph type="subTitle" idx="3"/>
          </p:nvPr>
        </p:nvSpPr>
        <p:spPr>
          <a:xfrm>
            <a:off x="6031075" y="3029372"/>
            <a:ext cx="23958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85" name="Google Shape;385;p53"/>
          <p:cNvSpPr txBox="1">
            <a:spLocks noGrp="1"/>
          </p:cNvSpPr>
          <p:nvPr>
            <p:ph type="subTitle" idx="4"/>
          </p:nvPr>
        </p:nvSpPr>
        <p:spPr>
          <a:xfrm>
            <a:off x="713070" y="2449950"/>
            <a:ext cx="2392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Population</a:t>
            </a:r>
            <a:endParaRPr/>
          </a:p>
        </p:txBody>
      </p:sp>
      <p:sp>
        <p:nvSpPr>
          <p:cNvPr id="386" name="Google Shape;386;p53"/>
          <p:cNvSpPr txBox="1">
            <a:spLocks noGrp="1"/>
          </p:cNvSpPr>
          <p:nvPr>
            <p:ph type="subTitle" idx="5"/>
          </p:nvPr>
        </p:nvSpPr>
        <p:spPr>
          <a:xfrm>
            <a:off x="3374100" y="2449951"/>
            <a:ext cx="2395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Economy</a:t>
            </a:r>
            <a:endParaRPr/>
          </a:p>
        </p:txBody>
      </p:sp>
      <p:sp>
        <p:nvSpPr>
          <p:cNvPr id="387" name="Google Shape;387;p53"/>
          <p:cNvSpPr txBox="1">
            <a:spLocks noGrp="1"/>
          </p:cNvSpPr>
          <p:nvPr>
            <p:ph type="subTitle" idx="6"/>
          </p:nvPr>
        </p:nvSpPr>
        <p:spPr>
          <a:xfrm>
            <a:off x="6031075" y="2449951"/>
            <a:ext cx="23958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Policy</a:t>
            </a:r>
            <a:endParaRPr/>
          </a:p>
        </p:txBody>
      </p:sp>
      <p:grpSp>
        <p:nvGrpSpPr>
          <p:cNvPr id="388" name="Google Shape;388;p53"/>
          <p:cNvGrpSpPr/>
          <p:nvPr/>
        </p:nvGrpSpPr>
        <p:grpSpPr>
          <a:xfrm>
            <a:off x="803381" y="1811631"/>
            <a:ext cx="406352" cy="486283"/>
            <a:chOff x="3299375" y="3800625"/>
            <a:chExt cx="290625" cy="352200"/>
          </a:xfrm>
        </p:grpSpPr>
        <p:sp>
          <p:nvSpPr>
            <p:cNvPr id="389" name="Google Shape;389;p53"/>
            <p:cNvSpPr/>
            <p:nvPr/>
          </p:nvSpPr>
          <p:spPr>
            <a:xfrm>
              <a:off x="3334375" y="3800625"/>
              <a:ext cx="220625" cy="84400"/>
            </a:xfrm>
            <a:custGeom>
              <a:avLst/>
              <a:gdLst/>
              <a:ahLst/>
              <a:cxnLst/>
              <a:rect l="l" t="t" r="r" b="b"/>
              <a:pathLst>
                <a:path w="8825" h="3376" extrusionOk="0">
                  <a:moveTo>
                    <a:pt x="4425" y="0"/>
                  </a:moveTo>
                  <a:cubicBezTo>
                    <a:pt x="4369" y="0"/>
                    <a:pt x="4312" y="17"/>
                    <a:pt x="4265" y="52"/>
                  </a:cubicBezTo>
                  <a:lnTo>
                    <a:pt x="2658" y="1216"/>
                  </a:lnTo>
                  <a:lnTo>
                    <a:pt x="428" y="178"/>
                  </a:lnTo>
                  <a:cubicBezTo>
                    <a:pt x="390" y="160"/>
                    <a:pt x="351" y="152"/>
                    <a:pt x="313" y="152"/>
                  </a:cubicBezTo>
                  <a:cubicBezTo>
                    <a:pt x="144" y="152"/>
                    <a:pt x="1" y="315"/>
                    <a:pt x="47" y="501"/>
                  </a:cubicBezTo>
                  <a:lnTo>
                    <a:pt x="761" y="3375"/>
                  </a:lnTo>
                  <a:cubicBezTo>
                    <a:pt x="1394" y="2831"/>
                    <a:pt x="2202" y="2531"/>
                    <a:pt x="3037" y="2531"/>
                  </a:cubicBezTo>
                  <a:lnTo>
                    <a:pt x="5788" y="2531"/>
                  </a:lnTo>
                  <a:cubicBezTo>
                    <a:pt x="6624" y="2531"/>
                    <a:pt x="7432" y="2831"/>
                    <a:pt x="8064" y="3375"/>
                  </a:cubicBezTo>
                  <a:lnTo>
                    <a:pt x="8778" y="501"/>
                  </a:lnTo>
                  <a:cubicBezTo>
                    <a:pt x="8824" y="315"/>
                    <a:pt x="8681" y="153"/>
                    <a:pt x="8512" y="153"/>
                  </a:cubicBezTo>
                  <a:cubicBezTo>
                    <a:pt x="8474" y="153"/>
                    <a:pt x="8435" y="161"/>
                    <a:pt x="8396" y="179"/>
                  </a:cubicBezTo>
                  <a:lnTo>
                    <a:pt x="6173" y="1216"/>
                  </a:lnTo>
                  <a:lnTo>
                    <a:pt x="4585" y="53"/>
                  </a:lnTo>
                  <a:cubicBezTo>
                    <a:pt x="4538" y="18"/>
                    <a:pt x="4481" y="0"/>
                    <a:pt x="4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3"/>
            <p:cNvSpPr/>
            <p:nvPr/>
          </p:nvSpPr>
          <p:spPr>
            <a:xfrm>
              <a:off x="3299375" y="3992200"/>
              <a:ext cx="23450" cy="44225"/>
            </a:xfrm>
            <a:custGeom>
              <a:avLst/>
              <a:gdLst/>
              <a:ahLst/>
              <a:cxnLst/>
              <a:rect l="l" t="t" r="r" b="b"/>
              <a:pathLst>
                <a:path w="938" h="1769" extrusionOk="0">
                  <a:moveTo>
                    <a:pt x="833" y="1"/>
                  </a:moveTo>
                  <a:cubicBezTo>
                    <a:pt x="373" y="1"/>
                    <a:pt x="0" y="373"/>
                    <a:pt x="0" y="834"/>
                  </a:cubicBezTo>
                  <a:lnTo>
                    <a:pt x="0" y="936"/>
                  </a:lnTo>
                  <a:cubicBezTo>
                    <a:pt x="0" y="1397"/>
                    <a:pt x="373" y="1769"/>
                    <a:pt x="833" y="1769"/>
                  </a:cubicBezTo>
                  <a:lnTo>
                    <a:pt x="937" y="1769"/>
                  </a:lnTo>
                  <a:lnTo>
                    <a:pt x="9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3"/>
            <p:cNvSpPr/>
            <p:nvPr/>
          </p:nvSpPr>
          <p:spPr>
            <a:xfrm>
              <a:off x="3566600" y="3992175"/>
              <a:ext cx="23400" cy="44225"/>
            </a:xfrm>
            <a:custGeom>
              <a:avLst/>
              <a:gdLst/>
              <a:ahLst/>
              <a:cxnLst/>
              <a:rect l="l" t="t" r="r" b="b"/>
              <a:pathLst>
                <a:path w="936" h="1769" extrusionOk="0">
                  <a:moveTo>
                    <a:pt x="103" y="1"/>
                  </a:moveTo>
                  <a:lnTo>
                    <a:pt x="103" y="2"/>
                  </a:lnTo>
                  <a:lnTo>
                    <a:pt x="0" y="2"/>
                  </a:lnTo>
                  <a:lnTo>
                    <a:pt x="0" y="1769"/>
                  </a:lnTo>
                  <a:lnTo>
                    <a:pt x="103" y="1769"/>
                  </a:lnTo>
                  <a:cubicBezTo>
                    <a:pt x="562" y="1769"/>
                    <a:pt x="936" y="1396"/>
                    <a:pt x="936" y="936"/>
                  </a:cubicBezTo>
                  <a:lnTo>
                    <a:pt x="936" y="833"/>
                  </a:lnTo>
                  <a:cubicBezTo>
                    <a:pt x="936" y="373"/>
                    <a:pt x="564" y="1"/>
                    <a:pt x="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3"/>
            <p:cNvSpPr/>
            <p:nvPr/>
          </p:nvSpPr>
          <p:spPr>
            <a:xfrm>
              <a:off x="3343425" y="3884525"/>
              <a:ext cx="202575" cy="184025"/>
            </a:xfrm>
            <a:custGeom>
              <a:avLst/>
              <a:gdLst/>
              <a:ahLst/>
              <a:cxnLst/>
              <a:rect l="l" t="t" r="r" b="b"/>
              <a:pathLst>
                <a:path w="8103" h="7361" extrusionOk="0">
                  <a:moveTo>
                    <a:pt x="2675" y="0"/>
                  </a:moveTo>
                  <a:cubicBezTo>
                    <a:pt x="1198" y="0"/>
                    <a:pt x="1" y="1198"/>
                    <a:pt x="1" y="2676"/>
                  </a:cubicBezTo>
                  <a:lnTo>
                    <a:pt x="1" y="4948"/>
                  </a:lnTo>
                  <a:cubicBezTo>
                    <a:pt x="135" y="6300"/>
                    <a:pt x="1301" y="7360"/>
                    <a:pt x="2714" y="7360"/>
                  </a:cubicBezTo>
                  <a:lnTo>
                    <a:pt x="5387" y="7360"/>
                  </a:lnTo>
                  <a:cubicBezTo>
                    <a:pt x="6802" y="7360"/>
                    <a:pt x="7967" y="6299"/>
                    <a:pt x="8102" y="4947"/>
                  </a:cubicBezTo>
                  <a:lnTo>
                    <a:pt x="8102" y="2676"/>
                  </a:lnTo>
                  <a:cubicBezTo>
                    <a:pt x="8102" y="1198"/>
                    <a:pt x="6905" y="0"/>
                    <a:pt x="5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3"/>
            <p:cNvSpPr/>
            <p:nvPr/>
          </p:nvSpPr>
          <p:spPr>
            <a:xfrm>
              <a:off x="3343425" y="4058050"/>
              <a:ext cx="202525" cy="94775"/>
            </a:xfrm>
            <a:custGeom>
              <a:avLst/>
              <a:gdLst/>
              <a:ahLst/>
              <a:cxnLst/>
              <a:rect l="l" t="t" r="r" b="b"/>
              <a:pathLst>
                <a:path w="8101" h="3791" extrusionOk="0">
                  <a:moveTo>
                    <a:pt x="1" y="1"/>
                  </a:moveTo>
                  <a:lnTo>
                    <a:pt x="1" y="1116"/>
                  </a:lnTo>
                  <a:cubicBezTo>
                    <a:pt x="1" y="2593"/>
                    <a:pt x="1198" y="3790"/>
                    <a:pt x="2675" y="3790"/>
                  </a:cubicBezTo>
                  <a:lnTo>
                    <a:pt x="5426" y="3790"/>
                  </a:lnTo>
                  <a:cubicBezTo>
                    <a:pt x="6903" y="3790"/>
                    <a:pt x="8101" y="2593"/>
                    <a:pt x="8101" y="1116"/>
                  </a:cubicBezTo>
                  <a:lnTo>
                    <a:pt x="8101" y="1"/>
                  </a:lnTo>
                  <a:cubicBezTo>
                    <a:pt x="7423" y="790"/>
                    <a:pt x="6433" y="1245"/>
                    <a:pt x="5392" y="1245"/>
                  </a:cubicBezTo>
                  <a:cubicBezTo>
                    <a:pt x="5390" y="1245"/>
                    <a:pt x="5389" y="1245"/>
                    <a:pt x="5387" y="1245"/>
                  </a:cubicBezTo>
                  <a:lnTo>
                    <a:pt x="2714" y="1245"/>
                  </a:lnTo>
                  <a:cubicBezTo>
                    <a:pt x="2713" y="1245"/>
                    <a:pt x="2711" y="1245"/>
                    <a:pt x="2709" y="1245"/>
                  </a:cubicBezTo>
                  <a:cubicBezTo>
                    <a:pt x="1668" y="1245"/>
                    <a:pt x="679" y="79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53"/>
          <p:cNvGrpSpPr/>
          <p:nvPr/>
        </p:nvGrpSpPr>
        <p:grpSpPr>
          <a:xfrm>
            <a:off x="6121386" y="1810524"/>
            <a:ext cx="496885" cy="488496"/>
            <a:chOff x="4770375" y="1562050"/>
            <a:chExt cx="355375" cy="349375"/>
          </a:xfrm>
        </p:grpSpPr>
        <p:sp>
          <p:nvSpPr>
            <p:cNvPr id="395" name="Google Shape;395;p53"/>
            <p:cNvSpPr/>
            <p:nvPr/>
          </p:nvSpPr>
          <p:spPr>
            <a:xfrm>
              <a:off x="4801650" y="1856550"/>
              <a:ext cx="255050" cy="54875"/>
            </a:xfrm>
            <a:custGeom>
              <a:avLst/>
              <a:gdLst/>
              <a:ahLst/>
              <a:cxnLst/>
              <a:rect l="l" t="t" r="r" b="b"/>
              <a:pathLst>
                <a:path w="10202" h="2195" extrusionOk="0">
                  <a:moveTo>
                    <a:pt x="2280" y="1"/>
                  </a:moveTo>
                  <a:cubicBezTo>
                    <a:pt x="2187" y="1"/>
                    <a:pt x="2111" y="49"/>
                    <a:pt x="2111" y="143"/>
                  </a:cubicBezTo>
                  <a:lnTo>
                    <a:pt x="2111" y="198"/>
                  </a:lnTo>
                  <a:cubicBezTo>
                    <a:pt x="2111" y="1330"/>
                    <a:pt x="1167" y="2194"/>
                    <a:pt x="1" y="2194"/>
                  </a:cubicBezTo>
                  <a:lnTo>
                    <a:pt x="9074" y="2194"/>
                  </a:lnTo>
                  <a:cubicBezTo>
                    <a:pt x="9697" y="2194"/>
                    <a:pt x="10202" y="1702"/>
                    <a:pt x="10202" y="1097"/>
                  </a:cubicBezTo>
                  <a:cubicBezTo>
                    <a:pt x="10202" y="493"/>
                    <a:pt x="9699" y="4"/>
                    <a:pt x="9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3"/>
            <p:cNvSpPr/>
            <p:nvPr/>
          </p:nvSpPr>
          <p:spPr>
            <a:xfrm>
              <a:off x="4770375" y="1562050"/>
              <a:ext cx="204375" cy="327625"/>
            </a:xfrm>
            <a:custGeom>
              <a:avLst/>
              <a:gdLst/>
              <a:ahLst/>
              <a:cxnLst/>
              <a:rect l="l" t="t" r="r" b="b"/>
              <a:pathLst>
                <a:path w="8175" h="13105" extrusionOk="0">
                  <a:moveTo>
                    <a:pt x="3585" y="2184"/>
                  </a:moveTo>
                  <a:cubicBezTo>
                    <a:pt x="3805" y="2184"/>
                    <a:pt x="3996" y="2353"/>
                    <a:pt x="4006" y="2573"/>
                  </a:cubicBezTo>
                  <a:cubicBezTo>
                    <a:pt x="4018" y="2806"/>
                    <a:pt x="3831" y="3003"/>
                    <a:pt x="3596" y="3003"/>
                  </a:cubicBezTo>
                  <a:lnTo>
                    <a:pt x="1304" y="3003"/>
                  </a:lnTo>
                  <a:cubicBezTo>
                    <a:pt x="1084" y="3003"/>
                    <a:pt x="894" y="2832"/>
                    <a:pt x="884" y="2612"/>
                  </a:cubicBezTo>
                  <a:cubicBezTo>
                    <a:pt x="873" y="2379"/>
                    <a:pt x="1059" y="2184"/>
                    <a:pt x="1292" y="2184"/>
                  </a:cubicBezTo>
                  <a:close/>
                  <a:moveTo>
                    <a:pt x="1292" y="10370"/>
                  </a:moveTo>
                  <a:cubicBezTo>
                    <a:pt x="1361" y="10370"/>
                    <a:pt x="1433" y="10388"/>
                    <a:pt x="1502" y="10430"/>
                  </a:cubicBezTo>
                  <a:cubicBezTo>
                    <a:pt x="1650" y="10520"/>
                    <a:pt x="1727" y="10692"/>
                    <a:pt x="1694" y="10861"/>
                  </a:cubicBezTo>
                  <a:cubicBezTo>
                    <a:pt x="1659" y="11036"/>
                    <a:pt x="1514" y="11168"/>
                    <a:pt x="1337" y="11187"/>
                  </a:cubicBezTo>
                  <a:cubicBezTo>
                    <a:pt x="1322" y="11189"/>
                    <a:pt x="1306" y="11190"/>
                    <a:pt x="1291" y="11190"/>
                  </a:cubicBezTo>
                  <a:cubicBezTo>
                    <a:pt x="1131" y="11190"/>
                    <a:pt x="984" y="11096"/>
                    <a:pt x="919" y="10947"/>
                  </a:cubicBezTo>
                  <a:cubicBezTo>
                    <a:pt x="790" y="10656"/>
                    <a:pt x="1020" y="10370"/>
                    <a:pt x="1292" y="10370"/>
                  </a:cubicBezTo>
                  <a:close/>
                  <a:moveTo>
                    <a:pt x="411" y="0"/>
                  </a:moveTo>
                  <a:cubicBezTo>
                    <a:pt x="185" y="0"/>
                    <a:pt x="1" y="184"/>
                    <a:pt x="1" y="410"/>
                  </a:cubicBezTo>
                  <a:lnTo>
                    <a:pt x="1" y="11923"/>
                  </a:lnTo>
                  <a:cubicBezTo>
                    <a:pt x="1" y="12574"/>
                    <a:pt x="563" y="13104"/>
                    <a:pt x="1252" y="13104"/>
                  </a:cubicBezTo>
                  <a:cubicBezTo>
                    <a:pt x="1935" y="13104"/>
                    <a:pt x="2491" y="12574"/>
                    <a:pt x="2491" y="11923"/>
                  </a:cubicBezTo>
                  <a:cubicBezTo>
                    <a:pt x="2491" y="11347"/>
                    <a:pt x="2958" y="10883"/>
                    <a:pt x="3533" y="10883"/>
                  </a:cubicBezTo>
                  <a:cubicBezTo>
                    <a:pt x="3534" y="10883"/>
                    <a:pt x="3534" y="10883"/>
                    <a:pt x="3535" y="10883"/>
                  </a:cubicBezTo>
                  <a:lnTo>
                    <a:pt x="8173" y="10902"/>
                  </a:lnTo>
                  <a:lnTo>
                    <a:pt x="8173" y="8127"/>
                  </a:lnTo>
                  <a:lnTo>
                    <a:pt x="5790" y="10087"/>
                  </a:lnTo>
                  <a:cubicBezTo>
                    <a:pt x="5571" y="10268"/>
                    <a:pt x="5295" y="10366"/>
                    <a:pt x="5011" y="10366"/>
                  </a:cubicBezTo>
                  <a:cubicBezTo>
                    <a:pt x="4492" y="10366"/>
                    <a:pt x="4029" y="10040"/>
                    <a:pt x="3854" y="9552"/>
                  </a:cubicBezTo>
                  <a:lnTo>
                    <a:pt x="1304" y="9552"/>
                  </a:lnTo>
                  <a:cubicBezTo>
                    <a:pt x="1084" y="9552"/>
                    <a:pt x="894" y="9383"/>
                    <a:pt x="884" y="9163"/>
                  </a:cubicBezTo>
                  <a:cubicBezTo>
                    <a:pt x="873" y="8928"/>
                    <a:pt x="1059" y="8733"/>
                    <a:pt x="1292" y="8733"/>
                  </a:cubicBezTo>
                  <a:lnTo>
                    <a:pt x="3851" y="8733"/>
                  </a:lnTo>
                  <a:cubicBezTo>
                    <a:pt x="3925" y="8520"/>
                    <a:pt x="4057" y="8332"/>
                    <a:pt x="4230" y="8188"/>
                  </a:cubicBezTo>
                  <a:lnTo>
                    <a:pt x="4565" y="7915"/>
                  </a:lnTo>
                  <a:lnTo>
                    <a:pt x="1304" y="7915"/>
                  </a:lnTo>
                  <a:cubicBezTo>
                    <a:pt x="1084" y="7915"/>
                    <a:pt x="894" y="7745"/>
                    <a:pt x="884" y="7525"/>
                  </a:cubicBezTo>
                  <a:cubicBezTo>
                    <a:pt x="873" y="7291"/>
                    <a:pt x="1059" y="7095"/>
                    <a:pt x="1292" y="7095"/>
                  </a:cubicBezTo>
                  <a:lnTo>
                    <a:pt x="5561" y="7095"/>
                  </a:lnTo>
                  <a:lnTo>
                    <a:pt x="6184" y="6583"/>
                  </a:lnTo>
                  <a:lnTo>
                    <a:pt x="6184" y="6277"/>
                  </a:lnTo>
                  <a:lnTo>
                    <a:pt x="1304" y="6277"/>
                  </a:lnTo>
                  <a:cubicBezTo>
                    <a:pt x="1084" y="6277"/>
                    <a:pt x="894" y="6108"/>
                    <a:pt x="884" y="5887"/>
                  </a:cubicBezTo>
                  <a:cubicBezTo>
                    <a:pt x="873" y="5653"/>
                    <a:pt x="1059" y="5457"/>
                    <a:pt x="1292" y="5457"/>
                  </a:cubicBezTo>
                  <a:lnTo>
                    <a:pt x="6185" y="5457"/>
                  </a:lnTo>
                  <a:lnTo>
                    <a:pt x="6185" y="5111"/>
                  </a:lnTo>
                  <a:cubicBezTo>
                    <a:pt x="6185" y="4949"/>
                    <a:pt x="6216" y="4790"/>
                    <a:pt x="6278" y="4641"/>
                  </a:cubicBezTo>
                  <a:lnTo>
                    <a:pt x="1304" y="4641"/>
                  </a:lnTo>
                  <a:cubicBezTo>
                    <a:pt x="1084" y="4641"/>
                    <a:pt x="894" y="4470"/>
                    <a:pt x="884" y="4250"/>
                  </a:cubicBezTo>
                  <a:cubicBezTo>
                    <a:pt x="873" y="4017"/>
                    <a:pt x="1059" y="3821"/>
                    <a:pt x="1294" y="3821"/>
                  </a:cubicBezTo>
                  <a:lnTo>
                    <a:pt x="7053" y="3821"/>
                  </a:lnTo>
                  <a:lnTo>
                    <a:pt x="8175" y="2916"/>
                  </a:lnTo>
                  <a:lnTo>
                    <a:pt x="8175" y="410"/>
                  </a:lnTo>
                  <a:cubicBezTo>
                    <a:pt x="8175" y="184"/>
                    <a:pt x="7992" y="0"/>
                    <a:pt x="7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3"/>
            <p:cNvSpPr/>
            <p:nvPr/>
          </p:nvSpPr>
          <p:spPr>
            <a:xfrm>
              <a:off x="4945450" y="1649100"/>
              <a:ext cx="44375" cy="60725"/>
            </a:xfrm>
            <a:custGeom>
              <a:avLst/>
              <a:gdLst/>
              <a:ahLst/>
              <a:cxnLst/>
              <a:rect l="l" t="t" r="r" b="b"/>
              <a:pathLst>
                <a:path w="1775" h="2429" extrusionOk="0">
                  <a:moveTo>
                    <a:pt x="1774" y="0"/>
                  </a:moveTo>
                  <a:lnTo>
                    <a:pt x="154" y="1308"/>
                  </a:lnTo>
                  <a:cubicBezTo>
                    <a:pt x="57" y="1386"/>
                    <a:pt x="0" y="1505"/>
                    <a:pt x="0" y="1629"/>
                  </a:cubicBezTo>
                  <a:lnTo>
                    <a:pt x="0" y="2429"/>
                  </a:lnTo>
                  <a:lnTo>
                    <a:pt x="1774" y="971"/>
                  </a:lnTo>
                  <a:lnTo>
                    <a:pt x="1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3"/>
            <p:cNvSpPr/>
            <p:nvPr/>
          </p:nvSpPr>
          <p:spPr>
            <a:xfrm>
              <a:off x="4986750" y="1719725"/>
              <a:ext cx="66800" cy="39025"/>
            </a:xfrm>
            <a:custGeom>
              <a:avLst/>
              <a:gdLst/>
              <a:ahLst/>
              <a:cxnLst/>
              <a:rect l="l" t="t" r="r" b="b"/>
              <a:pathLst>
                <a:path w="2672" h="1561" extrusionOk="0">
                  <a:moveTo>
                    <a:pt x="1737" y="0"/>
                  </a:moveTo>
                  <a:lnTo>
                    <a:pt x="0" y="1425"/>
                  </a:lnTo>
                  <a:lnTo>
                    <a:pt x="724" y="1554"/>
                  </a:lnTo>
                  <a:cubicBezTo>
                    <a:pt x="749" y="1559"/>
                    <a:pt x="774" y="1561"/>
                    <a:pt x="798" y="1561"/>
                  </a:cubicBezTo>
                  <a:cubicBezTo>
                    <a:pt x="892" y="1561"/>
                    <a:pt x="983" y="1529"/>
                    <a:pt x="1056" y="1470"/>
                  </a:cubicBezTo>
                  <a:lnTo>
                    <a:pt x="2672" y="167"/>
                  </a:ln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3"/>
            <p:cNvSpPr/>
            <p:nvPr/>
          </p:nvSpPr>
          <p:spPr>
            <a:xfrm>
              <a:off x="5010250" y="1599325"/>
              <a:ext cx="115500" cy="107525"/>
            </a:xfrm>
            <a:custGeom>
              <a:avLst/>
              <a:gdLst/>
              <a:ahLst/>
              <a:cxnLst/>
              <a:rect l="l" t="t" r="r" b="b"/>
              <a:pathLst>
                <a:path w="4620" h="4301" extrusionOk="0">
                  <a:moveTo>
                    <a:pt x="2372" y="0"/>
                  </a:moveTo>
                  <a:cubicBezTo>
                    <a:pt x="1921" y="0"/>
                    <a:pt x="1466" y="148"/>
                    <a:pt x="1092" y="449"/>
                  </a:cubicBezTo>
                  <a:lnTo>
                    <a:pt x="0" y="1331"/>
                  </a:lnTo>
                  <a:lnTo>
                    <a:pt x="0" y="2290"/>
                  </a:lnTo>
                  <a:lnTo>
                    <a:pt x="876" y="1570"/>
                  </a:lnTo>
                  <a:cubicBezTo>
                    <a:pt x="1105" y="1382"/>
                    <a:pt x="1381" y="1291"/>
                    <a:pt x="1655" y="1291"/>
                  </a:cubicBezTo>
                  <a:cubicBezTo>
                    <a:pt x="2010" y="1291"/>
                    <a:pt x="2362" y="1444"/>
                    <a:pt x="2605" y="1739"/>
                  </a:cubicBezTo>
                  <a:cubicBezTo>
                    <a:pt x="3035" y="2264"/>
                    <a:pt x="2960" y="3037"/>
                    <a:pt x="2436" y="3468"/>
                  </a:cubicBezTo>
                  <a:lnTo>
                    <a:pt x="1628" y="4131"/>
                  </a:lnTo>
                  <a:lnTo>
                    <a:pt x="2576" y="4301"/>
                  </a:lnTo>
                  <a:lnTo>
                    <a:pt x="3655" y="3431"/>
                  </a:lnTo>
                  <a:cubicBezTo>
                    <a:pt x="4505" y="2744"/>
                    <a:pt x="4619" y="1522"/>
                    <a:pt x="3911" y="698"/>
                  </a:cubicBezTo>
                  <a:cubicBezTo>
                    <a:pt x="3516" y="238"/>
                    <a:pt x="2946" y="0"/>
                    <a:pt x="2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3"/>
            <p:cNvSpPr/>
            <p:nvPr/>
          </p:nvSpPr>
          <p:spPr>
            <a:xfrm>
              <a:off x="4881700" y="1652025"/>
              <a:ext cx="181450" cy="148725"/>
            </a:xfrm>
            <a:custGeom>
              <a:avLst/>
              <a:gdLst/>
              <a:ahLst/>
              <a:cxnLst/>
              <a:rect l="l" t="t" r="r" b="b"/>
              <a:pathLst>
                <a:path w="7258" h="5949" extrusionOk="0">
                  <a:moveTo>
                    <a:pt x="6797" y="1"/>
                  </a:moveTo>
                  <a:cubicBezTo>
                    <a:pt x="6706" y="1"/>
                    <a:pt x="6614" y="31"/>
                    <a:pt x="6538" y="93"/>
                  </a:cubicBezTo>
                  <a:lnTo>
                    <a:pt x="297" y="5224"/>
                  </a:lnTo>
                  <a:cubicBezTo>
                    <a:pt x="0" y="5467"/>
                    <a:pt x="174" y="5949"/>
                    <a:pt x="558" y="5949"/>
                  </a:cubicBezTo>
                  <a:cubicBezTo>
                    <a:pt x="652" y="5949"/>
                    <a:pt x="745" y="5916"/>
                    <a:pt x="817" y="5856"/>
                  </a:cubicBezTo>
                  <a:lnTo>
                    <a:pt x="7058" y="726"/>
                  </a:lnTo>
                  <a:cubicBezTo>
                    <a:pt x="7233" y="583"/>
                    <a:pt x="7258" y="325"/>
                    <a:pt x="7114" y="150"/>
                  </a:cubicBezTo>
                  <a:cubicBezTo>
                    <a:pt x="7033" y="52"/>
                    <a:pt x="6916"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53"/>
          <p:cNvGrpSpPr/>
          <p:nvPr/>
        </p:nvGrpSpPr>
        <p:grpSpPr>
          <a:xfrm>
            <a:off x="3464411" y="1811650"/>
            <a:ext cx="486250" cy="486245"/>
            <a:chOff x="1755350" y="1566900"/>
            <a:chExt cx="339750" cy="339675"/>
          </a:xfrm>
        </p:grpSpPr>
        <p:sp>
          <p:nvSpPr>
            <p:cNvPr id="402" name="Google Shape;402;p53"/>
            <p:cNvSpPr/>
            <p:nvPr/>
          </p:nvSpPr>
          <p:spPr>
            <a:xfrm>
              <a:off x="1755350" y="1726775"/>
              <a:ext cx="99650" cy="179800"/>
            </a:xfrm>
            <a:custGeom>
              <a:avLst/>
              <a:gdLst/>
              <a:ahLst/>
              <a:cxnLst/>
              <a:rect l="l" t="t" r="r" b="b"/>
              <a:pathLst>
                <a:path w="3986" h="7192" extrusionOk="0">
                  <a:moveTo>
                    <a:pt x="1991" y="2558"/>
                  </a:moveTo>
                  <a:cubicBezTo>
                    <a:pt x="2212" y="2558"/>
                    <a:pt x="2390" y="2736"/>
                    <a:pt x="2390" y="2956"/>
                  </a:cubicBezTo>
                  <a:lnTo>
                    <a:pt x="2390" y="3324"/>
                  </a:lnTo>
                  <a:cubicBezTo>
                    <a:pt x="2390" y="3544"/>
                    <a:pt x="2212" y="3722"/>
                    <a:pt x="1991" y="3722"/>
                  </a:cubicBezTo>
                  <a:cubicBezTo>
                    <a:pt x="1771" y="3722"/>
                    <a:pt x="1593" y="3544"/>
                    <a:pt x="1593" y="3324"/>
                  </a:cubicBezTo>
                  <a:lnTo>
                    <a:pt x="1593" y="2956"/>
                  </a:lnTo>
                  <a:cubicBezTo>
                    <a:pt x="1593" y="2736"/>
                    <a:pt x="1771" y="2558"/>
                    <a:pt x="1991" y="2558"/>
                  </a:cubicBezTo>
                  <a:close/>
                  <a:moveTo>
                    <a:pt x="399" y="1"/>
                  </a:moveTo>
                  <a:cubicBezTo>
                    <a:pt x="179" y="1"/>
                    <a:pt x="0" y="179"/>
                    <a:pt x="0" y="399"/>
                  </a:cubicBezTo>
                  <a:lnTo>
                    <a:pt x="0" y="7191"/>
                  </a:lnTo>
                  <a:lnTo>
                    <a:pt x="3985" y="7191"/>
                  </a:lnTo>
                  <a:lnTo>
                    <a:pt x="3982" y="399"/>
                  </a:lnTo>
                  <a:cubicBezTo>
                    <a:pt x="3982" y="179"/>
                    <a:pt x="3804" y="1"/>
                    <a:pt x="3584" y="1"/>
                  </a:cubicBezTo>
                  <a:cubicBezTo>
                    <a:pt x="3364" y="1"/>
                    <a:pt x="3186" y="179"/>
                    <a:pt x="3186" y="399"/>
                  </a:cubicBezTo>
                  <a:lnTo>
                    <a:pt x="3186" y="1323"/>
                  </a:lnTo>
                  <a:lnTo>
                    <a:pt x="2390" y="1323"/>
                  </a:lnTo>
                  <a:lnTo>
                    <a:pt x="2390" y="399"/>
                  </a:lnTo>
                  <a:cubicBezTo>
                    <a:pt x="2390" y="179"/>
                    <a:pt x="2212" y="1"/>
                    <a:pt x="1991" y="1"/>
                  </a:cubicBezTo>
                  <a:cubicBezTo>
                    <a:pt x="1771" y="1"/>
                    <a:pt x="1593" y="179"/>
                    <a:pt x="1593" y="399"/>
                  </a:cubicBezTo>
                  <a:lnTo>
                    <a:pt x="1593" y="1323"/>
                  </a:lnTo>
                  <a:lnTo>
                    <a:pt x="797" y="1323"/>
                  </a:lnTo>
                  <a:lnTo>
                    <a:pt x="797" y="399"/>
                  </a:lnTo>
                  <a:cubicBezTo>
                    <a:pt x="797" y="179"/>
                    <a:pt x="619"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3"/>
            <p:cNvSpPr/>
            <p:nvPr/>
          </p:nvSpPr>
          <p:spPr>
            <a:xfrm>
              <a:off x="1995425" y="1726775"/>
              <a:ext cx="99675" cy="179800"/>
            </a:xfrm>
            <a:custGeom>
              <a:avLst/>
              <a:gdLst/>
              <a:ahLst/>
              <a:cxnLst/>
              <a:rect l="l" t="t" r="r" b="b"/>
              <a:pathLst>
                <a:path w="3987" h="7192" extrusionOk="0">
                  <a:moveTo>
                    <a:pt x="1996" y="2558"/>
                  </a:moveTo>
                  <a:cubicBezTo>
                    <a:pt x="2216" y="2558"/>
                    <a:pt x="2394" y="2736"/>
                    <a:pt x="2394" y="2956"/>
                  </a:cubicBezTo>
                  <a:lnTo>
                    <a:pt x="2394" y="3324"/>
                  </a:lnTo>
                  <a:cubicBezTo>
                    <a:pt x="2394" y="3544"/>
                    <a:pt x="2216" y="3722"/>
                    <a:pt x="1996" y="3722"/>
                  </a:cubicBezTo>
                  <a:cubicBezTo>
                    <a:pt x="1776" y="3722"/>
                    <a:pt x="1598" y="3544"/>
                    <a:pt x="1598" y="3324"/>
                  </a:cubicBezTo>
                  <a:lnTo>
                    <a:pt x="1598" y="2956"/>
                  </a:lnTo>
                  <a:cubicBezTo>
                    <a:pt x="1598" y="2736"/>
                    <a:pt x="1776" y="2558"/>
                    <a:pt x="1996" y="2558"/>
                  </a:cubicBezTo>
                  <a:close/>
                  <a:moveTo>
                    <a:pt x="403" y="1"/>
                  </a:moveTo>
                  <a:cubicBezTo>
                    <a:pt x="183" y="1"/>
                    <a:pt x="5" y="179"/>
                    <a:pt x="5" y="399"/>
                  </a:cubicBezTo>
                  <a:lnTo>
                    <a:pt x="1" y="7191"/>
                  </a:lnTo>
                  <a:lnTo>
                    <a:pt x="3987" y="7191"/>
                  </a:lnTo>
                  <a:lnTo>
                    <a:pt x="3987" y="399"/>
                  </a:lnTo>
                  <a:cubicBezTo>
                    <a:pt x="3987" y="179"/>
                    <a:pt x="3809" y="1"/>
                    <a:pt x="3589" y="1"/>
                  </a:cubicBezTo>
                  <a:cubicBezTo>
                    <a:pt x="3369" y="1"/>
                    <a:pt x="3190" y="179"/>
                    <a:pt x="3190" y="399"/>
                  </a:cubicBezTo>
                  <a:lnTo>
                    <a:pt x="3190" y="1323"/>
                  </a:lnTo>
                  <a:lnTo>
                    <a:pt x="2394" y="1323"/>
                  </a:lnTo>
                  <a:lnTo>
                    <a:pt x="2394" y="399"/>
                  </a:lnTo>
                  <a:cubicBezTo>
                    <a:pt x="2394" y="179"/>
                    <a:pt x="2216" y="1"/>
                    <a:pt x="1996" y="1"/>
                  </a:cubicBezTo>
                  <a:cubicBezTo>
                    <a:pt x="1776" y="1"/>
                    <a:pt x="1598" y="179"/>
                    <a:pt x="1598" y="399"/>
                  </a:cubicBezTo>
                  <a:lnTo>
                    <a:pt x="1598" y="1323"/>
                  </a:lnTo>
                  <a:lnTo>
                    <a:pt x="801" y="1323"/>
                  </a:lnTo>
                  <a:lnTo>
                    <a:pt x="801" y="399"/>
                  </a:lnTo>
                  <a:cubicBezTo>
                    <a:pt x="801" y="179"/>
                    <a:pt x="623" y="1"/>
                    <a:pt x="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3"/>
            <p:cNvSpPr/>
            <p:nvPr/>
          </p:nvSpPr>
          <p:spPr>
            <a:xfrm>
              <a:off x="1883025" y="1566900"/>
              <a:ext cx="116075" cy="118250"/>
            </a:xfrm>
            <a:custGeom>
              <a:avLst/>
              <a:gdLst/>
              <a:ahLst/>
              <a:cxnLst/>
              <a:rect l="l" t="t" r="r" b="b"/>
              <a:pathLst>
                <a:path w="4643" h="4730" extrusionOk="0">
                  <a:moveTo>
                    <a:pt x="1689" y="0"/>
                  </a:moveTo>
                  <a:cubicBezTo>
                    <a:pt x="1469" y="0"/>
                    <a:pt x="1291" y="178"/>
                    <a:pt x="1291" y="398"/>
                  </a:cubicBezTo>
                  <a:lnTo>
                    <a:pt x="1291" y="2495"/>
                  </a:lnTo>
                  <a:lnTo>
                    <a:pt x="1" y="4729"/>
                  </a:lnTo>
                  <a:lnTo>
                    <a:pt x="3376" y="4729"/>
                  </a:lnTo>
                  <a:lnTo>
                    <a:pt x="2087" y="2495"/>
                  </a:lnTo>
                  <a:lnTo>
                    <a:pt x="2087" y="796"/>
                  </a:lnTo>
                  <a:lnTo>
                    <a:pt x="2627" y="796"/>
                  </a:lnTo>
                  <a:cubicBezTo>
                    <a:pt x="2469" y="1061"/>
                    <a:pt x="2660" y="1397"/>
                    <a:pt x="2969" y="1399"/>
                  </a:cubicBezTo>
                  <a:lnTo>
                    <a:pt x="4245" y="1399"/>
                  </a:lnTo>
                  <a:cubicBezTo>
                    <a:pt x="4465" y="1399"/>
                    <a:pt x="4643" y="1221"/>
                    <a:pt x="4643" y="1001"/>
                  </a:cubicBezTo>
                  <a:cubicBezTo>
                    <a:pt x="4643" y="780"/>
                    <a:pt x="4465" y="602"/>
                    <a:pt x="4245" y="602"/>
                  </a:cubicBezTo>
                  <a:lnTo>
                    <a:pt x="3619" y="602"/>
                  </a:lnTo>
                  <a:cubicBezTo>
                    <a:pt x="3777" y="337"/>
                    <a:pt x="3586" y="0"/>
                    <a:pt x="3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3"/>
            <p:cNvSpPr/>
            <p:nvPr/>
          </p:nvSpPr>
          <p:spPr>
            <a:xfrm>
              <a:off x="1883000" y="1705025"/>
              <a:ext cx="84500" cy="72675"/>
            </a:xfrm>
            <a:custGeom>
              <a:avLst/>
              <a:gdLst/>
              <a:ahLst/>
              <a:cxnLst/>
              <a:rect l="l" t="t" r="r" b="b"/>
              <a:pathLst>
                <a:path w="3380" h="2907" extrusionOk="0">
                  <a:moveTo>
                    <a:pt x="1690" y="932"/>
                  </a:moveTo>
                  <a:cubicBezTo>
                    <a:pt x="1910" y="932"/>
                    <a:pt x="2088" y="1110"/>
                    <a:pt x="2088" y="1328"/>
                  </a:cubicBezTo>
                  <a:lnTo>
                    <a:pt x="2088" y="1698"/>
                  </a:lnTo>
                  <a:cubicBezTo>
                    <a:pt x="2088" y="1918"/>
                    <a:pt x="1910" y="2096"/>
                    <a:pt x="1690" y="2096"/>
                  </a:cubicBezTo>
                  <a:cubicBezTo>
                    <a:pt x="1470" y="2096"/>
                    <a:pt x="1292" y="1918"/>
                    <a:pt x="1292" y="1698"/>
                  </a:cubicBezTo>
                  <a:lnTo>
                    <a:pt x="1292" y="1328"/>
                  </a:lnTo>
                  <a:cubicBezTo>
                    <a:pt x="1292" y="1110"/>
                    <a:pt x="1470" y="932"/>
                    <a:pt x="1690" y="932"/>
                  </a:cubicBezTo>
                  <a:close/>
                  <a:moveTo>
                    <a:pt x="0" y="1"/>
                  </a:moveTo>
                  <a:lnTo>
                    <a:pt x="0" y="2907"/>
                  </a:lnTo>
                  <a:lnTo>
                    <a:pt x="3380" y="2907"/>
                  </a:lnTo>
                  <a:lnTo>
                    <a:pt x="33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3"/>
            <p:cNvSpPr/>
            <p:nvPr/>
          </p:nvSpPr>
          <p:spPr>
            <a:xfrm>
              <a:off x="1915275" y="1866725"/>
              <a:ext cx="19950" cy="39850"/>
            </a:xfrm>
            <a:custGeom>
              <a:avLst/>
              <a:gdLst/>
              <a:ahLst/>
              <a:cxnLst/>
              <a:rect l="l" t="t" r="r" b="b"/>
              <a:pathLst>
                <a:path w="798" h="1594" extrusionOk="0">
                  <a:moveTo>
                    <a:pt x="399" y="1"/>
                  </a:moveTo>
                  <a:cubicBezTo>
                    <a:pt x="179" y="1"/>
                    <a:pt x="1" y="179"/>
                    <a:pt x="1" y="399"/>
                  </a:cubicBezTo>
                  <a:lnTo>
                    <a:pt x="1" y="1593"/>
                  </a:lnTo>
                  <a:lnTo>
                    <a:pt x="797" y="1593"/>
                  </a:lnTo>
                  <a:lnTo>
                    <a:pt x="797" y="399"/>
                  </a:lnTo>
                  <a:cubicBezTo>
                    <a:pt x="797" y="179"/>
                    <a:pt x="619" y="1"/>
                    <a:pt x="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3"/>
            <p:cNvSpPr/>
            <p:nvPr/>
          </p:nvSpPr>
          <p:spPr>
            <a:xfrm>
              <a:off x="1874925" y="1797575"/>
              <a:ext cx="100650" cy="109000"/>
            </a:xfrm>
            <a:custGeom>
              <a:avLst/>
              <a:gdLst/>
              <a:ahLst/>
              <a:cxnLst/>
              <a:rect l="l" t="t" r="r" b="b"/>
              <a:pathLst>
                <a:path w="4026" h="4360" extrusionOk="0">
                  <a:moveTo>
                    <a:pt x="0" y="1"/>
                  </a:moveTo>
                  <a:lnTo>
                    <a:pt x="0" y="4359"/>
                  </a:lnTo>
                  <a:lnTo>
                    <a:pt x="818" y="4359"/>
                  </a:lnTo>
                  <a:lnTo>
                    <a:pt x="818" y="3165"/>
                  </a:lnTo>
                  <a:cubicBezTo>
                    <a:pt x="818" y="2505"/>
                    <a:pt x="1353" y="1970"/>
                    <a:pt x="2013" y="1970"/>
                  </a:cubicBezTo>
                  <a:cubicBezTo>
                    <a:pt x="2672" y="1970"/>
                    <a:pt x="3207" y="2505"/>
                    <a:pt x="3207" y="3165"/>
                  </a:cubicBezTo>
                  <a:lnTo>
                    <a:pt x="3207" y="4359"/>
                  </a:lnTo>
                  <a:lnTo>
                    <a:pt x="4026" y="4359"/>
                  </a:lnTo>
                  <a:lnTo>
                    <a:pt x="40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he Black Death by Slidesgo">
  <a:themeElements>
    <a:clrScheme name="Simple Light">
      <a:dk1>
        <a:srgbClr val="FFFFFF"/>
      </a:dk1>
      <a:lt1>
        <a:srgbClr val="050505"/>
      </a:lt1>
      <a:dk2>
        <a:srgbClr val="E76A28"/>
      </a:dk2>
      <a:lt2>
        <a:srgbClr val="9B5936"/>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000000"/>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2174</Words>
  <Application>Microsoft Office PowerPoint</Application>
  <PresentationFormat>On-screen Show (16:9)</PresentationFormat>
  <Paragraphs>293</Paragraphs>
  <Slides>52</Slides>
  <Notes>52</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52</vt:i4>
      </vt:variant>
    </vt:vector>
  </HeadingPairs>
  <TitlesOfParts>
    <vt:vector size="72" baseType="lpstr">
      <vt:lpstr>Archivo Black</vt:lpstr>
      <vt:lpstr>Titillium Web Black</vt:lpstr>
      <vt:lpstr>Calibri</vt:lpstr>
      <vt:lpstr>Antic</vt:lpstr>
      <vt:lpstr>Amatic SC</vt:lpstr>
      <vt:lpstr>Barlow</vt:lpstr>
      <vt:lpstr>Nunito Light</vt:lpstr>
      <vt:lpstr>Google Sans</vt:lpstr>
      <vt:lpstr>Barlow Medium</vt:lpstr>
      <vt:lpstr>PT Sans</vt:lpstr>
      <vt:lpstr>Fira Sans Extra Condensed Medium</vt:lpstr>
      <vt:lpstr>Proxima Nova Semibold</vt:lpstr>
      <vt:lpstr>Proxima Nova</vt:lpstr>
      <vt:lpstr>Roboto Medium</vt:lpstr>
      <vt:lpstr>Baskervville</vt:lpstr>
      <vt:lpstr>Arial</vt:lpstr>
      <vt:lpstr>Anaheim</vt:lpstr>
      <vt:lpstr>Bebas Neue</vt:lpstr>
      <vt:lpstr>The Black Death by Slidesgo</vt:lpstr>
      <vt:lpstr>Slidesgo Final Pages</vt:lpstr>
      <vt:lpstr>Action Generation using Graph Convolutional Networks</vt:lpstr>
      <vt:lpstr>Problem Statement</vt:lpstr>
      <vt:lpstr>Motivation</vt:lpstr>
      <vt:lpstr>Literature survey</vt:lpstr>
      <vt:lpstr>Table of contents</vt:lpstr>
      <vt:lpstr>Whoa!</vt:lpstr>
      <vt:lpstr>Origins</vt:lpstr>
      <vt:lpstr>Beliefs about the Black Death</vt:lpstr>
      <vt:lpstr>Main effects of Black Death</vt:lpstr>
      <vt:lpstr>Causes of the Black Death</vt:lpstr>
      <vt:lpstr>Symptoms</vt:lpstr>
      <vt:lpstr>Symptoms of the Black Death</vt:lpstr>
      <vt:lpstr>Other symptoms</vt:lpstr>
      <vt:lpstr>Symptom follow-up</vt:lpstr>
      <vt:lpstr>Awesome words</vt:lpstr>
      <vt:lpstr>—Someone Famous</vt:lpstr>
      <vt:lpstr>A picture is worth a thousand words</vt:lpstr>
      <vt:lpstr>Black Death treatment today</vt:lpstr>
      <vt:lpstr>Mouthguards have evolved</vt:lpstr>
      <vt:lpstr>Numbers</vt:lpstr>
      <vt:lpstr>75+ mill.</vt:lpstr>
      <vt:lpstr>7</vt:lpstr>
      <vt:lpstr>Some percentages of the Black Death</vt:lpstr>
      <vt:lpstr>Learn more on our website</vt:lpstr>
      <vt:lpstr>Interactive information on your tablet</vt:lpstr>
      <vt:lpstr>Download the app and keep on learning</vt:lpstr>
      <vt:lpstr>Most affected continents</vt:lpstr>
      <vt:lpstr>History of the Black Death</vt:lpstr>
      <vt:lpstr>Black Death process</vt:lpstr>
      <vt:lpstr>Home remedies for the Black Death</vt:lpstr>
      <vt:lpstr>Elimination of Black Death</vt:lpstr>
      <vt:lpstr>Preventive methods</vt:lpstr>
      <vt:lpstr>Our team</vt:lpstr>
      <vt:lpstr>Conclusions</vt:lpstr>
      <vt:lpstr>Thanks!</vt:lpstr>
      <vt:lpstr>Icon pack</vt:lpstr>
      <vt:lpstr>Alternative resources</vt:lpstr>
      <vt:lpstr>Resources</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Logesh V</cp:lastModifiedBy>
  <cp:revision>2</cp:revision>
  <dcterms:modified xsi:type="dcterms:W3CDTF">2025-04-09T20:33:32Z</dcterms:modified>
</cp:coreProperties>
</file>